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60" r:id="rId4"/>
    <p:sldId id="262" r:id="rId5"/>
    <p:sldId id="263" r:id="rId6"/>
    <p:sldId id="268" r:id="rId7"/>
    <p:sldId id="270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57" r:id="rId16"/>
    <p:sldId id="282" r:id="rId17"/>
    <p:sldId id="259" r:id="rId18"/>
    <p:sldId id="283" r:id="rId19"/>
    <p:sldId id="261" r:id="rId20"/>
    <p:sldId id="284" r:id="rId21"/>
    <p:sldId id="285" r:id="rId22"/>
    <p:sldId id="264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552140-D40E-459E-B0D4-9AFA3D5E77F6}" type="doc">
      <dgm:prSet loTypeId="urn:microsoft.com/office/officeart/2005/8/layout/bList2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A4C9C978-096C-41CE-9690-38BD91100912}">
      <dgm:prSet phldrT="[Текст]" custT="1"/>
      <dgm:spPr/>
      <dgm:t>
        <a:bodyPr/>
        <a:lstStyle/>
        <a:p>
          <a:r>
            <a:rPr lang="ru-RU" sz="2000" i="1" noProof="0"/>
            <a:t>Что понимают под мультимедиа</a:t>
          </a:r>
          <a:endParaRPr lang="ru-RU" sz="2000" noProof="0"/>
        </a:p>
      </dgm:t>
    </dgm:pt>
    <dgm:pt modelId="{F740EBC4-B286-4092-9B61-8CF733A9A679}" type="parTrans" cxnId="{CFCC46BD-6846-4E38-988F-6C062C6E07F7}">
      <dgm:prSet/>
      <dgm:spPr/>
      <dgm:t>
        <a:bodyPr/>
        <a:lstStyle/>
        <a:p>
          <a:endParaRPr lang="uk-UA" sz="2400"/>
        </a:p>
      </dgm:t>
    </dgm:pt>
    <dgm:pt modelId="{771E1C59-EC47-4841-A63C-DA8A55D7CB55}" type="sibTrans" cxnId="{CFCC46BD-6846-4E38-988F-6C062C6E07F7}">
      <dgm:prSet/>
      <dgm:spPr/>
      <dgm:t>
        <a:bodyPr/>
        <a:lstStyle/>
        <a:p>
          <a:endParaRPr lang="uk-UA" sz="2400"/>
        </a:p>
      </dgm:t>
    </dgm:pt>
    <dgm:pt modelId="{D61EA8C6-8BBF-4B24-82BA-8B896DAB0754}">
      <dgm:prSet phldrT="[Текст]" custT="1"/>
      <dgm:spPr/>
      <dgm:t>
        <a:bodyPr/>
        <a:lstStyle/>
        <a:p>
          <a:r>
            <a:rPr lang="ru-RU" sz="2000" i="1" noProof="0" dirty="0"/>
            <a:t>Какие устройства используют для работы с мультимедиа</a:t>
          </a:r>
        </a:p>
      </dgm:t>
    </dgm:pt>
    <dgm:pt modelId="{E9204F17-D5F7-4F69-A889-4490ACDC6306}" type="parTrans" cxnId="{62CEAA7A-9F1D-47DD-B98F-7E701CE70612}">
      <dgm:prSet/>
      <dgm:spPr/>
      <dgm:t>
        <a:bodyPr/>
        <a:lstStyle/>
        <a:p>
          <a:endParaRPr lang="uk-UA" sz="2400"/>
        </a:p>
      </dgm:t>
    </dgm:pt>
    <dgm:pt modelId="{B3B315B6-7BC6-4F0D-B192-3BB99F735FE9}" type="sibTrans" cxnId="{62CEAA7A-9F1D-47DD-B98F-7E701CE70612}">
      <dgm:prSet/>
      <dgm:spPr/>
      <dgm:t>
        <a:bodyPr/>
        <a:lstStyle/>
        <a:p>
          <a:endParaRPr lang="uk-UA" sz="2400"/>
        </a:p>
      </dgm:t>
    </dgm:pt>
    <dgm:pt modelId="{8DD4CC88-9797-4E87-A349-CAD7A1BBB860}">
      <dgm:prSet phldrT="[Текст]" custT="1"/>
      <dgm:spPr/>
      <dgm:t>
        <a:bodyPr/>
        <a:lstStyle/>
        <a:p>
          <a:r>
            <a:rPr lang="ru-RU" sz="2000" i="1" noProof="0" dirty="0"/>
            <a:t>С помощью каких программ можно просматривать видео и слушать звукозаписи</a:t>
          </a:r>
          <a:endParaRPr lang="ru-RU" sz="2000" i="1" noProof="0" dirty="0">
            <a:solidFill>
              <a:srgbClr val="FF0000"/>
            </a:solidFill>
          </a:endParaRPr>
        </a:p>
      </dgm:t>
    </dgm:pt>
    <dgm:pt modelId="{B183F232-0D22-4203-8DC5-A7B6E96F39F1}" type="parTrans" cxnId="{786BF6B4-83F3-412F-A005-0101EC7DC0B1}">
      <dgm:prSet/>
      <dgm:spPr/>
      <dgm:t>
        <a:bodyPr/>
        <a:lstStyle/>
        <a:p>
          <a:endParaRPr lang="uk-UA" sz="2400"/>
        </a:p>
      </dgm:t>
    </dgm:pt>
    <dgm:pt modelId="{B84FFB84-CCEB-4A71-BA52-E08C541C9A33}" type="sibTrans" cxnId="{786BF6B4-83F3-412F-A005-0101EC7DC0B1}">
      <dgm:prSet/>
      <dgm:spPr/>
      <dgm:t>
        <a:bodyPr/>
        <a:lstStyle/>
        <a:p>
          <a:endParaRPr lang="uk-UA" sz="2400"/>
        </a:p>
      </dgm:t>
    </dgm:pt>
    <dgm:pt modelId="{0F0118AD-CA49-45A1-99FA-FB9F0475C893}">
      <dgm:prSet phldrT="[Текст]" custT="1"/>
      <dgm:spPr/>
      <dgm:t>
        <a:bodyPr/>
        <a:lstStyle/>
        <a:p>
          <a:endParaRPr lang="uk-UA" sz="5400" dirty="0"/>
        </a:p>
      </dgm:t>
    </dgm:pt>
    <dgm:pt modelId="{3977BBE0-5B33-4470-AEE8-033F0C17A114}" type="parTrans" cxnId="{92B703EC-6E78-4DA9-B877-16DF7521B457}">
      <dgm:prSet/>
      <dgm:spPr/>
      <dgm:t>
        <a:bodyPr/>
        <a:lstStyle/>
        <a:p>
          <a:endParaRPr lang="uk-UA" sz="2400"/>
        </a:p>
      </dgm:t>
    </dgm:pt>
    <dgm:pt modelId="{006A449D-E9F6-419A-8443-409466469FC0}" type="sibTrans" cxnId="{92B703EC-6E78-4DA9-B877-16DF7521B457}">
      <dgm:prSet/>
      <dgm:spPr/>
      <dgm:t>
        <a:bodyPr/>
        <a:lstStyle/>
        <a:p>
          <a:endParaRPr lang="uk-UA" sz="2400"/>
        </a:p>
      </dgm:t>
    </dgm:pt>
    <dgm:pt modelId="{CDF3E9FF-2AD6-485B-8B7F-7971C448DA9B}">
      <dgm:prSet phldrT="[Текст]" custT="1"/>
      <dgm:spPr/>
      <dgm:t>
        <a:bodyPr/>
        <a:lstStyle/>
        <a:p>
          <a:endParaRPr lang="uk-UA" sz="5400" dirty="0"/>
        </a:p>
      </dgm:t>
    </dgm:pt>
    <dgm:pt modelId="{37BDB545-597E-4C7D-884B-42E35F77270D}" type="parTrans" cxnId="{68E6D819-7901-4CCA-BDB3-43974EB7D6C0}">
      <dgm:prSet/>
      <dgm:spPr/>
      <dgm:t>
        <a:bodyPr/>
        <a:lstStyle/>
        <a:p>
          <a:endParaRPr lang="uk-UA" sz="2400"/>
        </a:p>
      </dgm:t>
    </dgm:pt>
    <dgm:pt modelId="{69A4E522-CC79-4715-8E17-8B7E9AC0FDC6}" type="sibTrans" cxnId="{68E6D819-7901-4CCA-BDB3-43974EB7D6C0}">
      <dgm:prSet/>
      <dgm:spPr/>
      <dgm:t>
        <a:bodyPr/>
        <a:lstStyle/>
        <a:p>
          <a:endParaRPr lang="uk-UA" sz="2400"/>
        </a:p>
      </dgm:t>
    </dgm:pt>
    <dgm:pt modelId="{8A8927CA-7853-426C-A6A2-0D565C756813}">
      <dgm:prSet phldrT="[Текст]" custT="1"/>
      <dgm:spPr/>
      <dgm:t>
        <a:bodyPr/>
        <a:lstStyle/>
        <a:p>
          <a:endParaRPr lang="uk-UA" sz="5400" i="1" noProof="0" dirty="0"/>
        </a:p>
      </dgm:t>
    </dgm:pt>
    <dgm:pt modelId="{69948AC6-2EC5-4839-B5D6-0F99ADA95047}" type="parTrans" cxnId="{7D50AF7D-9A76-451D-9993-C50073B8FBEE}">
      <dgm:prSet/>
      <dgm:spPr/>
      <dgm:t>
        <a:bodyPr/>
        <a:lstStyle/>
        <a:p>
          <a:endParaRPr lang="uk-UA" sz="2400"/>
        </a:p>
      </dgm:t>
    </dgm:pt>
    <dgm:pt modelId="{A8DC1403-E09B-4D84-B3AA-14A870AD6451}" type="sibTrans" cxnId="{7D50AF7D-9A76-451D-9993-C50073B8FBEE}">
      <dgm:prSet/>
      <dgm:spPr/>
      <dgm:t>
        <a:bodyPr/>
        <a:lstStyle/>
        <a:p>
          <a:endParaRPr lang="uk-UA" sz="2400"/>
        </a:p>
      </dgm:t>
    </dgm:pt>
    <dgm:pt modelId="{95AB78DD-A417-4E9B-BA73-AC90100AF9A2}" type="pres">
      <dgm:prSet presAssocID="{4F552140-D40E-459E-B0D4-9AFA3D5E77F6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8F3E84-71BF-4B96-9944-A0BF0FE33528}" type="pres">
      <dgm:prSet presAssocID="{0F0118AD-CA49-45A1-99FA-FB9F0475C893}" presName="compNode" presStyleCnt="0"/>
      <dgm:spPr/>
    </dgm:pt>
    <dgm:pt modelId="{45046063-517A-454A-AB62-C6044AD866EF}" type="pres">
      <dgm:prSet presAssocID="{0F0118AD-CA49-45A1-99FA-FB9F0475C893}" presName="childRec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B53C22-47E7-4833-8622-EFBF0C54223F}" type="pres">
      <dgm:prSet presAssocID="{0F0118AD-CA49-45A1-99FA-FB9F0475C893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81DBF1-9A35-42B5-A4F1-A97D47E317CD}" type="pres">
      <dgm:prSet presAssocID="{0F0118AD-CA49-45A1-99FA-FB9F0475C893}" presName="parentRect" presStyleLbl="alignNode1" presStyleIdx="0" presStyleCnt="3"/>
      <dgm:spPr/>
      <dgm:t>
        <a:bodyPr/>
        <a:lstStyle/>
        <a:p>
          <a:endParaRPr lang="ru-RU"/>
        </a:p>
      </dgm:t>
    </dgm:pt>
    <dgm:pt modelId="{D2290D5A-D146-481A-AB59-AE6389B09E99}" type="pres">
      <dgm:prSet presAssocID="{0F0118AD-CA49-45A1-99FA-FB9F0475C893}" presName="adorn" presStyleLbl="fgAccFollowNode1" presStyleIdx="0" presStyleCnt="3"/>
      <dgm:spPr/>
    </dgm:pt>
    <dgm:pt modelId="{5C4DEDF7-C7F8-4589-B847-5AA15B529D90}" type="pres">
      <dgm:prSet presAssocID="{006A449D-E9F6-419A-8443-409466469FC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53F526D-3558-412A-AE36-D0823E06D23E}" type="pres">
      <dgm:prSet presAssocID="{CDF3E9FF-2AD6-485B-8B7F-7971C448DA9B}" presName="compNode" presStyleCnt="0"/>
      <dgm:spPr/>
    </dgm:pt>
    <dgm:pt modelId="{949E2E6F-92C6-4C4B-B05F-8F1228C58BE8}" type="pres">
      <dgm:prSet presAssocID="{CDF3E9FF-2AD6-485B-8B7F-7971C448DA9B}" presName="childRect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029C61-9958-4CB9-B6A1-29F26644DCF9}" type="pres">
      <dgm:prSet presAssocID="{CDF3E9FF-2AD6-485B-8B7F-7971C448DA9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B43860-C205-42CB-B6AA-A04C0D1F66DF}" type="pres">
      <dgm:prSet presAssocID="{CDF3E9FF-2AD6-485B-8B7F-7971C448DA9B}" presName="parentRect" presStyleLbl="alignNode1" presStyleIdx="1" presStyleCnt="3"/>
      <dgm:spPr/>
      <dgm:t>
        <a:bodyPr/>
        <a:lstStyle/>
        <a:p>
          <a:endParaRPr lang="ru-RU"/>
        </a:p>
      </dgm:t>
    </dgm:pt>
    <dgm:pt modelId="{4B0668D3-E8AC-4023-88DB-1B6A979124CA}" type="pres">
      <dgm:prSet presAssocID="{CDF3E9FF-2AD6-485B-8B7F-7971C448DA9B}" presName="adorn" presStyleLbl="fgAccFollowNode1" presStyleIdx="1" presStyleCnt="3"/>
      <dgm:spPr/>
    </dgm:pt>
    <dgm:pt modelId="{41FE9820-12AB-4BB6-8DEB-565D302DF3F8}" type="pres">
      <dgm:prSet presAssocID="{69A4E522-CC79-4715-8E17-8B7E9AC0FDC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B7D8B58-8665-40A5-938A-38F2DDD31EF0}" type="pres">
      <dgm:prSet presAssocID="{8A8927CA-7853-426C-A6A2-0D565C756813}" presName="compNode" presStyleCnt="0"/>
      <dgm:spPr/>
    </dgm:pt>
    <dgm:pt modelId="{0A380E40-77A1-46C9-B0A3-100F42787625}" type="pres">
      <dgm:prSet presAssocID="{8A8927CA-7853-426C-A6A2-0D565C756813}" presName="childRec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ACF780-AB29-4F2A-8213-6A97F26DCD75}" type="pres">
      <dgm:prSet presAssocID="{8A8927CA-7853-426C-A6A2-0D565C756813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52B4CC-547E-41E6-BDED-96351AD77275}" type="pres">
      <dgm:prSet presAssocID="{8A8927CA-7853-426C-A6A2-0D565C756813}" presName="parentRect" presStyleLbl="alignNode1" presStyleIdx="2" presStyleCnt="3"/>
      <dgm:spPr/>
      <dgm:t>
        <a:bodyPr/>
        <a:lstStyle/>
        <a:p>
          <a:endParaRPr lang="ru-RU"/>
        </a:p>
      </dgm:t>
    </dgm:pt>
    <dgm:pt modelId="{88427F08-6B0F-4F4B-855D-AF1659C7D197}" type="pres">
      <dgm:prSet presAssocID="{8A8927CA-7853-426C-A6A2-0D565C756813}" presName="adorn" presStyleLbl="fgAccFollowNode1" presStyleIdx="2" presStyleCnt="3"/>
      <dgm:spPr/>
    </dgm:pt>
  </dgm:ptLst>
  <dgm:cxnLst>
    <dgm:cxn modelId="{CFCC46BD-6846-4E38-988F-6C062C6E07F7}" srcId="{0F0118AD-CA49-45A1-99FA-FB9F0475C893}" destId="{A4C9C978-096C-41CE-9690-38BD91100912}" srcOrd="0" destOrd="0" parTransId="{F740EBC4-B286-4092-9B61-8CF733A9A679}" sibTransId="{771E1C59-EC47-4841-A63C-DA8A55D7CB55}"/>
    <dgm:cxn modelId="{62CEAA7A-9F1D-47DD-B98F-7E701CE70612}" srcId="{CDF3E9FF-2AD6-485B-8B7F-7971C448DA9B}" destId="{D61EA8C6-8BBF-4B24-82BA-8B896DAB0754}" srcOrd="0" destOrd="0" parTransId="{E9204F17-D5F7-4F69-A889-4490ACDC6306}" sibTransId="{B3B315B6-7BC6-4F0D-B192-3BB99F735FE9}"/>
    <dgm:cxn modelId="{43A6217D-286B-461F-8C46-1C62BB0E1F6A}" type="presOf" srcId="{0F0118AD-CA49-45A1-99FA-FB9F0475C893}" destId="{A981DBF1-9A35-42B5-A4F1-A97D47E317CD}" srcOrd="1" destOrd="0" presId="urn:microsoft.com/office/officeart/2005/8/layout/bList2#1"/>
    <dgm:cxn modelId="{BD1A5986-5B34-46E0-B875-9F6817690F4F}" type="presOf" srcId="{CDF3E9FF-2AD6-485B-8B7F-7971C448DA9B}" destId="{E5B43860-C205-42CB-B6AA-A04C0D1F66DF}" srcOrd="1" destOrd="0" presId="urn:microsoft.com/office/officeart/2005/8/layout/bList2#1"/>
    <dgm:cxn modelId="{AEB29C03-A679-4AB4-AE3E-BB692CD5D1FE}" type="presOf" srcId="{A4C9C978-096C-41CE-9690-38BD91100912}" destId="{45046063-517A-454A-AB62-C6044AD866EF}" srcOrd="0" destOrd="0" presId="urn:microsoft.com/office/officeart/2005/8/layout/bList2#1"/>
    <dgm:cxn modelId="{786BF6B4-83F3-412F-A005-0101EC7DC0B1}" srcId="{8A8927CA-7853-426C-A6A2-0D565C756813}" destId="{8DD4CC88-9797-4E87-A349-CAD7A1BBB860}" srcOrd="0" destOrd="0" parTransId="{B183F232-0D22-4203-8DC5-A7B6E96F39F1}" sibTransId="{B84FFB84-CCEB-4A71-BA52-E08C541C9A33}"/>
    <dgm:cxn modelId="{3DAE40DE-823E-4653-B8B5-3B183D44343E}" type="presOf" srcId="{8DD4CC88-9797-4E87-A349-CAD7A1BBB860}" destId="{0A380E40-77A1-46C9-B0A3-100F42787625}" srcOrd="0" destOrd="0" presId="urn:microsoft.com/office/officeart/2005/8/layout/bList2#1"/>
    <dgm:cxn modelId="{87568FF3-662E-41BD-9D3B-6B73214D5B52}" type="presOf" srcId="{CDF3E9FF-2AD6-485B-8B7F-7971C448DA9B}" destId="{CA029C61-9958-4CB9-B6A1-29F26644DCF9}" srcOrd="0" destOrd="0" presId="urn:microsoft.com/office/officeart/2005/8/layout/bList2#1"/>
    <dgm:cxn modelId="{F0F5B9CC-357A-4003-BB0C-CF6FD35661AE}" type="presOf" srcId="{D61EA8C6-8BBF-4B24-82BA-8B896DAB0754}" destId="{949E2E6F-92C6-4C4B-B05F-8F1228C58BE8}" srcOrd="0" destOrd="0" presId="urn:microsoft.com/office/officeart/2005/8/layout/bList2#1"/>
    <dgm:cxn modelId="{155042A2-35EF-4EAF-851A-8BD0A900A516}" type="presOf" srcId="{0F0118AD-CA49-45A1-99FA-FB9F0475C893}" destId="{6FB53C22-47E7-4833-8622-EFBF0C54223F}" srcOrd="0" destOrd="0" presId="urn:microsoft.com/office/officeart/2005/8/layout/bList2#1"/>
    <dgm:cxn modelId="{082E0DA5-E8CA-47C8-80E4-60284FA58935}" type="presOf" srcId="{69A4E522-CC79-4715-8E17-8B7E9AC0FDC6}" destId="{41FE9820-12AB-4BB6-8DEB-565D302DF3F8}" srcOrd="0" destOrd="0" presId="urn:microsoft.com/office/officeart/2005/8/layout/bList2#1"/>
    <dgm:cxn modelId="{2C80A9A1-419D-4FC6-B348-130650BA9C3A}" type="presOf" srcId="{006A449D-E9F6-419A-8443-409466469FC0}" destId="{5C4DEDF7-C7F8-4589-B847-5AA15B529D90}" srcOrd="0" destOrd="0" presId="urn:microsoft.com/office/officeart/2005/8/layout/bList2#1"/>
    <dgm:cxn modelId="{E3BECADA-206C-4D39-ACA9-4F4F147F0CF3}" type="presOf" srcId="{8A8927CA-7853-426C-A6A2-0D565C756813}" destId="{81ACF780-AB29-4F2A-8213-6A97F26DCD75}" srcOrd="0" destOrd="0" presId="urn:microsoft.com/office/officeart/2005/8/layout/bList2#1"/>
    <dgm:cxn modelId="{6243B854-4D92-4B7E-84D3-DF29006332A8}" type="presOf" srcId="{8A8927CA-7853-426C-A6A2-0D565C756813}" destId="{8A52B4CC-547E-41E6-BDED-96351AD77275}" srcOrd="1" destOrd="0" presId="urn:microsoft.com/office/officeart/2005/8/layout/bList2#1"/>
    <dgm:cxn modelId="{7D50AF7D-9A76-451D-9993-C50073B8FBEE}" srcId="{4F552140-D40E-459E-B0D4-9AFA3D5E77F6}" destId="{8A8927CA-7853-426C-A6A2-0D565C756813}" srcOrd="2" destOrd="0" parTransId="{69948AC6-2EC5-4839-B5D6-0F99ADA95047}" sibTransId="{A8DC1403-E09B-4D84-B3AA-14A870AD6451}"/>
    <dgm:cxn modelId="{92B703EC-6E78-4DA9-B877-16DF7521B457}" srcId="{4F552140-D40E-459E-B0D4-9AFA3D5E77F6}" destId="{0F0118AD-CA49-45A1-99FA-FB9F0475C893}" srcOrd="0" destOrd="0" parTransId="{3977BBE0-5B33-4470-AEE8-033F0C17A114}" sibTransId="{006A449D-E9F6-419A-8443-409466469FC0}"/>
    <dgm:cxn modelId="{21C0955F-EBCB-4A5E-A7BA-7E27ECB602FB}" type="presOf" srcId="{4F552140-D40E-459E-B0D4-9AFA3D5E77F6}" destId="{95AB78DD-A417-4E9B-BA73-AC90100AF9A2}" srcOrd="0" destOrd="0" presId="urn:microsoft.com/office/officeart/2005/8/layout/bList2#1"/>
    <dgm:cxn modelId="{68E6D819-7901-4CCA-BDB3-43974EB7D6C0}" srcId="{4F552140-D40E-459E-B0D4-9AFA3D5E77F6}" destId="{CDF3E9FF-2AD6-485B-8B7F-7971C448DA9B}" srcOrd="1" destOrd="0" parTransId="{37BDB545-597E-4C7D-884B-42E35F77270D}" sibTransId="{69A4E522-CC79-4715-8E17-8B7E9AC0FDC6}"/>
    <dgm:cxn modelId="{70BB92F0-5260-4238-AD0D-4D8E6787E411}" type="presParOf" srcId="{95AB78DD-A417-4E9B-BA73-AC90100AF9A2}" destId="{7E8F3E84-71BF-4B96-9944-A0BF0FE33528}" srcOrd="0" destOrd="0" presId="urn:microsoft.com/office/officeart/2005/8/layout/bList2#1"/>
    <dgm:cxn modelId="{2F095FD1-3B38-43E7-8608-B5F69495DC5B}" type="presParOf" srcId="{7E8F3E84-71BF-4B96-9944-A0BF0FE33528}" destId="{45046063-517A-454A-AB62-C6044AD866EF}" srcOrd="0" destOrd="0" presId="urn:microsoft.com/office/officeart/2005/8/layout/bList2#1"/>
    <dgm:cxn modelId="{F6AE013D-F42B-46BF-817F-B53BFC061151}" type="presParOf" srcId="{7E8F3E84-71BF-4B96-9944-A0BF0FE33528}" destId="{6FB53C22-47E7-4833-8622-EFBF0C54223F}" srcOrd="1" destOrd="0" presId="urn:microsoft.com/office/officeart/2005/8/layout/bList2#1"/>
    <dgm:cxn modelId="{4C02ADAC-4D4A-4A29-989F-379F38092B6A}" type="presParOf" srcId="{7E8F3E84-71BF-4B96-9944-A0BF0FE33528}" destId="{A981DBF1-9A35-42B5-A4F1-A97D47E317CD}" srcOrd="2" destOrd="0" presId="urn:microsoft.com/office/officeart/2005/8/layout/bList2#1"/>
    <dgm:cxn modelId="{F0877948-5953-4EAB-B26F-A5BA9F7E65E4}" type="presParOf" srcId="{7E8F3E84-71BF-4B96-9944-A0BF0FE33528}" destId="{D2290D5A-D146-481A-AB59-AE6389B09E99}" srcOrd="3" destOrd="0" presId="urn:microsoft.com/office/officeart/2005/8/layout/bList2#1"/>
    <dgm:cxn modelId="{C24C53B3-3646-4BE0-900F-8A5F44A6178F}" type="presParOf" srcId="{95AB78DD-A417-4E9B-BA73-AC90100AF9A2}" destId="{5C4DEDF7-C7F8-4589-B847-5AA15B529D90}" srcOrd="1" destOrd="0" presId="urn:microsoft.com/office/officeart/2005/8/layout/bList2#1"/>
    <dgm:cxn modelId="{B95B0A29-14C2-4FB7-A7E7-35E06CA9F95B}" type="presParOf" srcId="{95AB78DD-A417-4E9B-BA73-AC90100AF9A2}" destId="{853F526D-3558-412A-AE36-D0823E06D23E}" srcOrd="2" destOrd="0" presId="urn:microsoft.com/office/officeart/2005/8/layout/bList2#1"/>
    <dgm:cxn modelId="{035060B7-14FE-4025-8A10-DB98F2738118}" type="presParOf" srcId="{853F526D-3558-412A-AE36-D0823E06D23E}" destId="{949E2E6F-92C6-4C4B-B05F-8F1228C58BE8}" srcOrd="0" destOrd="0" presId="urn:microsoft.com/office/officeart/2005/8/layout/bList2#1"/>
    <dgm:cxn modelId="{855F8F0E-66D5-4DC2-806A-90F5E820A770}" type="presParOf" srcId="{853F526D-3558-412A-AE36-D0823E06D23E}" destId="{CA029C61-9958-4CB9-B6A1-29F26644DCF9}" srcOrd="1" destOrd="0" presId="urn:microsoft.com/office/officeart/2005/8/layout/bList2#1"/>
    <dgm:cxn modelId="{90FF21B0-625E-4B53-9300-C46E2314EDC5}" type="presParOf" srcId="{853F526D-3558-412A-AE36-D0823E06D23E}" destId="{E5B43860-C205-42CB-B6AA-A04C0D1F66DF}" srcOrd="2" destOrd="0" presId="urn:microsoft.com/office/officeart/2005/8/layout/bList2#1"/>
    <dgm:cxn modelId="{E063055D-33FA-4023-B8A2-15E35A76F4E8}" type="presParOf" srcId="{853F526D-3558-412A-AE36-D0823E06D23E}" destId="{4B0668D3-E8AC-4023-88DB-1B6A979124CA}" srcOrd="3" destOrd="0" presId="urn:microsoft.com/office/officeart/2005/8/layout/bList2#1"/>
    <dgm:cxn modelId="{F41346AC-98CB-43FD-9E61-DF5288F7834A}" type="presParOf" srcId="{95AB78DD-A417-4E9B-BA73-AC90100AF9A2}" destId="{41FE9820-12AB-4BB6-8DEB-565D302DF3F8}" srcOrd="3" destOrd="0" presId="urn:microsoft.com/office/officeart/2005/8/layout/bList2#1"/>
    <dgm:cxn modelId="{12B70282-7530-48FF-A5FD-D7DE783BE308}" type="presParOf" srcId="{95AB78DD-A417-4E9B-BA73-AC90100AF9A2}" destId="{CB7D8B58-8665-40A5-938A-38F2DDD31EF0}" srcOrd="4" destOrd="0" presId="urn:microsoft.com/office/officeart/2005/8/layout/bList2#1"/>
    <dgm:cxn modelId="{D32634D1-86DC-4712-AAAD-2D8F18269C12}" type="presParOf" srcId="{CB7D8B58-8665-40A5-938A-38F2DDD31EF0}" destId="{0A380E40-77A1-46C9-B0A3-100F42787625}" srcOrd="0" destOrd="0" presId="urn:microsoft.com/office/officeart/2005/8/layout/bList2#1"/>
    <dgm:cxn modelId="{E9C0912A-C750-4497-A3A1-D01A73F06D8C}" type="presParOf" srcId="{CB7D8B58-8665-40A5-938A-38F2DDD31EF0}" destId="{81ACF780-AB29-4F2A-8213-6A97F26DCD75}" srcOrd="1" destOrd="0" presId="urn:microsoft.com/office/officeart/2005/8/layout/bList2#1"/>
    <dgm:cxn modelId="{30CB3EE5-AB85-42BA-96FE-17B86B2BC594}" type="presParOf" srcId="{CB7D8B58-8665-40A5-938A-38F2DDD31EF0}" destId="{8A52B4CC-547E-41E6-BDED-96351AD77275}" srcOrd="2" destOrd="0" presId="urn:microsoft.com/office/officeart/2005/8/layout/bList2#1"/>
    <dgm:cxn modelId="{0332D8CB-C287-4D31-B7DD-2B896D31BD49}" type="presParOf" srcId="{CB7D8B58-8665-40A5-938A-38F2DDD31EF0}" destId="{88427F08-6B0F-4F4B-855D-AF1659C7D197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5046063-517A-454A-AB62-C6044AD866EF}">
      <dsp:nvSpPr>
        <dsp:cNvPr id="0" name=""/>
        <dsp:cNvSpPr/>
      </dsp:nvSpPr>
      <dsp:spPr>
        <a:xfrm>
          <a:off x="5450" y="89418"/>
          <a:ext cx="2354306" cy="175744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i="1" kern="1200" noProof="0"/>
            <a:t>Что понимают под мультимедиа</a:t>
          </a:r>
          <a:endParaRPr lang="ru-RU" sz="2000" kern="1200" noProof="0"/>
        </a:p>
      </dsp:txBody>
      <dsp:txXfrm>
        <a:off x="5450" y="89418"/>
        <a:ext cx="2354306" cy="1757440"/>
      </dsp:txXfrm>
    </dsp:sp>
    <dsp:sp modelId="{A981DBF1-9A35-42B5-A4F1-A97D47E317CD}">
      <dsp:nvSpPr>
        <dsp:cNvPr id="0" name=""/>
        <dsp:cNvSpPr/>
      </dsp:nvSpPr>
      <dsp:spPr>
        <a:xfrm>
          <a:off x="5450" y="1846858"/>
          <a:ext cx="2354306" cy="7556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0" rIns="68580" bIns="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400" kern="1200" dirty="0"/>
        </a:p>
      </dsp:txBody>
      <dsp:txXfrm>
        <a:off x="5450" y="1846858"/>
        <a:ext cx="1657962" cy="755699"/>
      </dsp:txXfrm>
    </dsp:sp>
    <dsp:sp modelId="{D2290D5A-D146-481A-AB59-AE6389B09E99}">
      <dsp:nvSpPr>
        <dsp:cNvPr id="0" name=""/>
        <dsp:cNvSpPr/>
      </dsp:nvSpPr>
      <dsp:spPr>
        <a:xfrm>
          <a:off x="1730013" y="1966894"/>
          <a:ext cx="824007" cy="824007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E2E6F-92C6-4C4B-B05F-8F1228C58BE8}">
      <dsp:nvSpPr>
        <dsp:cNvPr id="0" name=""/>
        <dsp:cNvSpPr/>
      </dsp:nvSpPr>
      <dsp:spPr>
        <a:xfrm>
          <a:off x="2758163" y="89418"/>
          <a:ext cx="2354306" cy="175744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i="1" kern="1200" noProof="0" dirty="0"/>
            <a:t>Какие устройства используют для работы с мультимедиа</a:t>
          </a:r>
        </a:p>
      </dsp:txBody>
      <dsp:txXfrm>
        <a:off x="2758163" y="89418"/>
        <a:ext cx="2354306" cy="1757440"/>
      </dsp:txXfrm>
    </dsp:sp>
    <dsp:sp modelId="{E5B43860-C205-42CB-B6AA-A04C0D1F66DF}">
      <dsp:nvSpPr>
        <dsp:cNvPr id="0" name=""/>
        <dsp:cNvSpPr/>
      </dsp:nvSpPr>
      <dsp:spPr>
        <a:xfrm>
          <a:off x="2758163" y="1846858"/>
          <a:ext cx="2354306" cy="7556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0" rIns="68580" bIns="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400" kern="1200" dirty="0"/>
        </a:p>
      </dsp:txBody>
      <dsp:txXfrm>
        <a:off x="2758163" y="1846858"/>
        <a:ext cx="1657962" cy="755699"/>
      </dsp:txXfrm>
    </dsp:sp>
    <dsp:sp modelId="{4B0668D3-E8AC-4023-88DB-1B6A979124CA}">
      <dsp:nvSpPr>
        <dsp:cNvPr id="0" name=""/>
        <dsp:cNvSpPr/>
      </dsp:nvSpPr>
      <dsp:spPr>
        <a:xfrm>
          <a:off x="4482725" y="1966894"/>
          <a:ext cx="824007" cy="824007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380E40-77A1-46C9-B0A3-100F42787625}">
      <dsp:nvSpPr>
        <dsp:cNvPr id="0" name=""/>
        <dsp:cNvSpPr/>
      </dsp:nvSpPr>
      <dsp:spPr>
        <a:xfrm>
          <a:off x="5510875" y="89418"/>
          <a:ext cx="2354306" cy="175744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i="1" kern="1200" noProof="0" dirty="0"/>
            <a:t>С помощью каких программ можно просматривать видео и слушать звукозаписи</a:t>
          </a:r>
          <a:endParaRPr lang="ru-RU" sz="2000" i="1" kern="1200" noProof="0" dirty="0">
            <a:solidFill>
              <a:srgbClr val="FF0000"/>
            </a:solidFill>
          </a:endParaRPr>
        </a:p>
      </dsp:txBody>
      <dsp:txXfrm>
        <a:off x="5510875" y="89418"/>
        <a:ext cx="2354306" cy="1757440"/>
      </dsp:txXfrm>
    </dsp:sp>
    <dsp:sp modelId="{8A52B4CC-547E-41E6-BDED-96351AD77275}">
      <dsp:nvSpPr>
        <dsp:cNvPr id="0" name=""/>
        <dsp:cNvSpPr/>
      </dsp:nvSpPr>
      <dsp:spPr>
        <a:xfrm>
          <a:off x="5510875" y="1846858"/>
          <a:ext cx="2354306" cy="7556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0" rIns="68580" bIns="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400" i="1" kern="1200" noProof="0" dirty="0"/>
        </a:p>
      </dsp:txBody>
      <dsp:txXfrm>
        <a:off x="5510875" y="1846858"/>
        <a:ext cx="1657962" cy="755699"/>
      </dsp:txXfrm>
    </dsp:sp>
    <dsp:sp modelId="{88427F08-6B0F-4F4B-855D-AF1659C7D197}">
      <dsp:nvSpPr>
        <dsp:cNvPr id="0" name=""/>
        <dsp:cNvSpPr/>
      </dsp:nvSpPr>
      <dsp:spPr>
        <a:xfrm>
          <a:off x="7235437" y="1966894"/>
          <a:ext cx="824007" cy="824007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929374F-9BAA-4449-9116-8F66DAF687E3}" type="datetimeFigureOut">
              <a:rPr lang="uk-UA"/>
              <a:pPr>
                <a:defRPr/>
              </a:pPr>
              <a:t>24.04.2020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DAAF44E-D1F3-43E4-80AF-BDDE5631075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776113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DB6A4-E7B0-406F-8278-6888B094D3CB}" type="datetime1">
              <a:rPr lang="ru-RU"/>
              <a:pPr>
                <a:defRPr/>
              </a:pPr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urok-informatiku.ru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9FB36-89EB-4F97-B879-AB74237A8A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22243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17195-792F-482F-B009-32BB744168D9}" type="datetime1">
              <a:rPr lang="ru-RU"/>
              <a:pPr>
                <a:defRPr/>
              </a:pPr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urok-informatiku.ru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8F073-1886-4D40-821C-523851F404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1649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E8DFE-5A56-4EC6-A5EA-0714D37B6E51}" type="datetime1">
              <a:rPr lang="ru-RU"/>
              <a:pPr>
                <a:defRPr/>
              </a:pPr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urok-informatiku.ru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DD63F-5B39-494A-A9C5-6FC4A4D1B9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95901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36B28-5B86-42F8-A559-E9554286FD58}" type="datetime1">
              <a:rPr lang="ru-RU"/>
              <a:pPr>
                <a:defRPr/>
              </a:pPr>
              <a:t>24.04.2020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urok-informatiku.ru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5DC75-BBAE-4946-93D9-2A0F3179FE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7616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BB16C-15B6-4093-8756-5BB1DDFEAAAE}" type="datetime1">
              <a:rPr lang="ru-RU"/>
              <a:pPr>
                <a:defRPr/>
              </a:pPr>
              <a:t>24.04.2020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urok-informatiku.ru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35FA2-E80B-4D72-91E4-DA3A830268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2570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9FB0B-2F75-4B72-BA12-382DC824D511}" type="datetime1">
              <a:rPr lang="ru-RU"/>
              <a:pPr>
                <a:defRPr/>
              </a:pPr>
              <a:t>24.04.2020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urok-informatiku.ru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C8788-F2C2-44D7-9183-F13971B709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33867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75501-D93B-4432-8A14-E3F152F6DF8D}" type="datetime1">
              <a:rPr lang="ru-RU"/>
              <a:pPr>
                <a:defRPr/>
              </a:pPr>
              <a:t>24.04.2020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urok-informatiku.ru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9D894-ABE6-4845-B1EC-3FF1D057BC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8876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9F86B-D388-42A7-BA0C-507A4F41F2E6}" type="datetime1">
              <a:rPr lang="ru-RU"/>
              <a:pPr>
                <a:defRPr/>
              </a:pPr>
              <a:t>24.04.2020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urok-informatiku.ru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F6CFB-3EE1-40AA-9831-A2F4690E6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18928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A34B6-96C4-4D26-8B7E-F389D9B992E7}" type="datetime1">
              <a:rPr lang="ru-RU"/>
              <a:pPr>
                <a:defRPr/>
              </a:pPr>
              <a:t>24.04.2020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urok-informatiku.ru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A82E7-93C9-4483-BA76-C878C9178A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2699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2FB9E-290B-4EF8-95C3-B3FF401B4541}" type="datetime1">
              <a:rPr lang="ru-RU"/>
              <a:pPr>
                <a:defRPr/>
              </a:pPr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urok-informatiku.ru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5E3FB-128E-4D2C-A0B1-13ABC281FC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75849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2EBD6-084A-47F2-A1EC-8FCED60F11CC}" type="datetime1">
              <a:rPr lang="ru-RU"/>
              <a:pPr>
                <a:defRPr/>
              </a:pPr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urok-informatiku.ru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7F5CB-2B44-42CD-925E-FB63561D8E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71242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8E303-6C0E-43E8-9223-20CB387BB0CC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79576-8597-4D25-9C58-6F7F135B26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9773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215006-FDB9-4D6C-B1EA-3817ED3CA4C1}" type="datetime1">
              <a:rPr lang="ru-RU"/>
              <a:pPr>
                <a:defRPr/>
              </a:pPr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urok-informatiku.ru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1B9870-3ED6-41B7-AEF8-0D87DF8EDA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2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school.xvatit.com/index.php?title=%D0%9F%D0%B5%D1%80%D0%B5%D0%B4%D0%B0%D1%87%D0%B0_%D0%B8%D0%BD%D1%84%D0%BE%D1%80%D0%BC%D0%B0%D1%86%D0%B8%D0%B8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http://www.zastavki.com/pictures/1920x1200/2010/Computers_Multimedia_022602_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73463"/>
            <a:ext cx="9148763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765175"/>
            <a:ext cx="7772400" cy="1973263"/>
          </a:xfrm>
        </p:spPr>
        <p:txBody>
          <a:bodyPr/>
          <a:lstStyle/>
          <a:p>
            <a:pPr eaLnBrk="1" hangingPunct="1"/>
            <a:r>
              <a:rPr lang="uk-UA" sz="5400" b="1" dirty="0">
                <a:latin typeface="Arial Black" pitchFamily="34" charset="0"/>
              </a:rPr>
              <a:t>Мультимедиа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2712706148"/>
              </p:ext>
            </p:extLst>
          </p:nvPr>
        </p:nvGraphicFramePr>
        <p:xfrm>
          <a:off x="539552" y="1484784"/>
          <a:ext cx="8064896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099" name="Заголовок 2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sz="6600" b="1" dirty="0">
                <a:solidFill>
                  <a:srgbClr val="0000FF"/>
                </a:solidFill>
                <a:latin typeface="Monotype Corsiva" pitchFamily="66" charset="0"/>
              </a:rPr>
              <a:t>Ты узнаешь:</a:t>
            </a:r>
          </a:p>
        </p:txBody>
      </p:sp>
      <p:pic>
        <p:nvPicPr>
          <p:cNvPr id="4100" name="Picture 4" descr="http://birskedu.narod.ru/olderfiles/1/01_2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4183063"/>
            <a:ext cx="3475037" cy="239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 descr="http://active-seo.ru/wp-content/uploads/2014/10/%D1%8C%D0%B3%D0%B4%D0%B5%D0%BD-1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6375" y="4432300"/>
            <a:ext cx="2114550" cy="211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2"/>
          <p:cNvSpPr>
            <a:spLocks noGrp="1"/>
          </p:cNvSpPr>
          <p:nvPr>
            <p:ph type="title"/>
          </p:nvPr>
        </p:nvSpPr>
        <p:spPr>
          <a:xfrm>
            <a:off x="385763" y="692150"/>
            <a:ext cx="8229600" cy="1143000"/>
          </a:xfrm>
        </p:spPr>
        <p:txBody>
          <a:bodyPr/>
          <a:lstStyle/>
          <a:p>
            <a:pPr eaLnBrk="1" hangingPunct="1"/>
            <a:r>
              <a:rPr lang="ru-RU" sz="6600" b="1">
                <a:solidFill>
                  <a:srgbClr val="0000FF"/>
                </a:solidFill>
                <a:latin typeface="Monotype Corsiva" pitchFamily="66" charset="0"/>
              </a:rPr>
              <a:t>Что понимают под мультимедиа?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1580" y="2421965"/>
            <a:ext cx="7560840" cy="1736646"/>
          </a:xfrm>
          <a:prstGeom prst="roundRect">
            <a:avLst/>
          </a:prstGeom>
          <a:ln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indent="457200" algn="just">
              <a:defRPr/>
            </a:pPr>
            <a:r>
              <a:rPr lang="ru-RU" sz="2400" b="1" i="1" dirty="0">
                <a:solidFill>
                  <a:srgbClr val="FF0000"/>
                </a:solidFill>
              </a:rPr>
              <a:t>Мультимедиа</a:t>
            </a:r>
            <a:r>
              <a:rPr lang="ru-RU" sz="2400" b="1" i="1" dirty="0">
                <a:solidFill>
                  <a:schemeClr val="tx1"/>
                </a:solidFill>
              </a:rPr>
              <a:t> — это интерактивные системы, обеспечивающие одновременную работу со звуком, анимированной компьютерной графикой, видеокадрами, изображениями и текстами.</a:t>
            </a:r>
          </a:p>
        </p:txBody>
      </p:sp>
      <p:pic>
        <p:nvPicPr>
          <p:cNvPr id="5129" name="Picture 2" descr="http://programki.com.ua/uploads/posts/2012-10/1350753465_format_factory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7885" y="4613456"/>
            <a:ext cx="2017713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4" descr="http://ec.europa.eu/digital-agenda/sites/digital-agenda/files/AVMSD_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7662" y="4436035"/>
            <a:ext cx="2547938" cy="189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0838" y="2968625"/>
            <a:ext cx="5832475" cy="365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70817" y="548680"/>
            <a:ext cx="8133631" cy="2145268"/>
          </a:xfrm>
          <a:prstGeom prst="roundRect">
            <a:avLst/>
          </a:prstGeom>
          <a:ln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2400" b="1" i="1" dirty="0">
                <a:solidFill>
                  <a:srgbClr val="FF0000"/>
                </a:solidFill>
              </a:rPr>
              <a:t>Мультимедиа </a:t>
            </a:r>
            <a:r>
              <a:rPr lang="ru-RU" sz="2400" b="1" i="1" dirty="0">
                <a:solidFill>
                  <a:schemeClr val="tx1"/>
                </a:solidFill>
              </a:rPr>
              <a:t>— от лат. muItum — много, medium — среда. Впервые термин мультимедиа применили в 1965 году дпя описания театрализованных шоу, объединяющих живую рок-музыку, кино, экспериментальные световые эффекты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2"/>
          <p:cNvSpPr>
            <a:spLocks noGrp="1"/>
          </p:cNvSpPr>
          <p:nvPr>
            <p:ph type="title"/>
          </p:nvPr>
        </p:nvSpPr>
        <p:spPr>
          <a:xfrm>
            <a:off x="107950" y="333375"/>
            <a:ext cx="8785225" cy="1143000"/>
          </a:xfrm>
        </p:spPr>
        <p:txBody>
          <a:bodyPr/>
          <a:lstStyle/>
          <a:p>
            <a:pPr eaLnBrk="1" hangingPunct="1"/>
            <a:r>
              <a:rPr lang="ru-RU" sz="6000" b="1">
                <a:solidFill>
                  <a:srgbClr val="0000FF"/>
                </a:solidFill>
                <a:latin typeface="Monotype Corsiva" pitchFamily="66" charset="0"/>
              </a:rPr>
              <a:t>Устройства мультимедиа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6556" y="1476375"/>
            <a:ext cx="7930887" cy="2145268"/>
          </a:xfrm>
          <a:prstGeom prst="roundRect">
            <a:avLst/>
          </a:prstGeom>
          <a:ln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457200" algn="just">
              <a:defRPr/>
            </a:pPr>
            <a:r>
              <a:rPr lang="ru-RU" sz="2400" b="1" i="1" dirty="0">
                <a:solidFill>
                  <a:schemeClr val="tx1"/>
                </a:solidFill>
              </a:rPr>
              <a:t>Объекты мультимедиа сохраняются в виде </a:t>
            </a:r>
            <a:r>
              <a:rPr lang="ru-RU" sz="2400" b="1" i="1" dirty="0">
                <a:solidFill>
                  <a:srgbClr val="FF0000"/>
                </a:solidFill>
              </a:rPr>
              <a:t>файлов</a:t>
            </a:r>
            <a:r>
              <a:rPr lang="ru-RU" sz="2400" b="1" i="1" dirty="0">
                <a:solidFill>
                  <a:schemeClr val="tx1"/>
                </a:solidFill>
              </a:rPr>
              <a:t>, которые содержат </a:t>
            </a:r>
            <a:r>
              <a:rPr lang="ru-RU" sz="2400" b="1" i="1" dirty="0">
                <a:solidFill>
                  <a:srgbClr val="FF0000"/>
                </a:solidFill>
              </a:rPr>
              <a:t>мультимедийные данные</a:t>
            </a:r>
            <a:r>
              <a:rPr lang="ru-RU" sz="2400" b="1" i="1" dirty="0">
                <a:solidFill>
                  <a:schemeClr val="tx1"/>
                </a:solidFill>
              </a:rPr>
              <a:t>. Для создания и обработки мультимедийных файлов необходимы соответствующие устройства и программы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913" y="3810000"/>
            <a:ext cx="6119812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4063" y="4973637"/>
            <a:ext cx="7564553" cy="1328023"/>
          </a:xfrm>
          <a:prstGeom prst="roundRect">
            <a:avLst/>
          </a:prstGeom>
          <a:ln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indent="457200" algn="just">
              <a:defRPr/>
            </a:pPr>
            <a:r>
              <a:rPr lang="uk-UA" sz="2400" b="1" i="1" dirty="0">
                <a:solidFill>
                  <a:srgbClr val="FF0000"/>
                </a:solidFill>
              </a:rPr>
              <a:t>Мультимедийные проигрыватели, или медиа-плееры</a:t>
            </a:r>
            <a:r>
              <a:rPr lang="uk-UA" sz="2400" b="1" i="1" dirty="0">
                <a:solidFill>
                  <a:schemeClr val="tx1"/>
                </a:solidFill>
              </a:rPr>
              <a:t>, — это программы для воспроизведения мультимедийных данных.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05250" y="2440310"/>
            <a:ext cx="4843463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sz="2400" b="1" i="1" dirty="0">
                <a:latin typeface="+mn-lt"/>
                <a:cs typeface="+mn-cs"/>
              </a:rPr>
              <a:t>Для воспроизведения ф</a:t>
            </a:r>
            <a:r>
              <a:rPr lang="uk-UA" sz="2400" b="1" i="1" dirty="0">
                <a:latin typeface="+mn-lt"/>
              </a:rPr>
              <a:t>айлов, которые содержат мультимедийные данные,</a:t>
            </a:r>
            <a:r>
              <a:rPr lang="uk-UA" sz="2400" b="1" i="1" dirty="0">
                <a:latin typeface="+mn-lt"/>
                <a:cs typeface="+mn-cs"/>
              </a:rPr>
              <a:t> созданы специальные программы— </a:t>
            </a:r>
            <a:r>
              <a:rPr lang="uk-UA" sz="2400" b="1" i="1" dirty="0">
                <a:solidFill>
                  <a:srgbClr val="FF0000"/>
                </a:solidFill>
                <a:latin typeface="+mn-lt"/>
                <a:cs typeface="+mn-cs"/>
              </a:rPr>
              <a:t>мультимедийные проигрыватели</a:t>
            </a:r>
          </a:p>
        </p:txBody>
      </p:sp>
      <p:sp>
        <p:nvSpPr>
          <p:cNvPr id="13318" name="Заголовок 4"/>
          <p:cNvSpPr>
            <a:spLocks noGrp="1"/>
          </p:cNvSpPr>
          <p:nvPr>
            <p:ph type="title"/>
          </p:nvPr>
        </p:nvSpPr>
        <p:spPr>
          <a:xfrm>
            <a:off x="436563" y="620713"/>
            <a:ext cx="8229600" cy="1143000"/>
          </a:xfrm>
        </p:spPr>
        <p:txBody>
          <a:bodyPr/>
          <a:lstStyle/>
          <a:p>
            <a:pPr eaLnBrk="1" hangingPunct="1"/>
            <a:r>
              <a:rPr lang="uk-UA" sz="6600" b="1" dirty="0">
                <a:solidFill>
                  <a:srgbClr val="0000FF"/>
                </a:solidFill>
                <a:latin typeface="Monotype Corsiva" pitchFamily="66" charset="0"/>
              </a:rPr>
              <a:t>Мультимедийные проигрыватели</a:t>
            </a:r>
          </a:p>
        </p:txBody>
      </p:sp>
      <p:sp>
        <p:nvSpPr>
          <p:cNvPr id="13319" name="AutoShape 2" descr="data:image/jpeg;base64,/9j/4AAQSkZJRgABAQAAAQABAAD/2wCEAAkGBxMSEhUUExIWFhUXFxcWGBcXGB4YGBYWFBUXGBgXGBgeHiggGholHhYUIjEiJSkrLi4uGB8zODMsNygtLysBCgoKDg0OGxAQGyskHyQwLCwsLCwxNy0sLC8sMDcsLC4sLCwsLCwsLy8sLCwsLCwsLCwsLCwsLCwsLCwsLywsLP/AABEIAOoA1wMBEQACEQEDEQH/xAAcAAEAAgMBAQEAAAAAAAAAAAAABQYBAwQHAgj/xABPEAABAgMDBQgOCAQGAgMBAAABAgMABBEFEiEGEzFBURYiU2FxkZKTBxQXMjNSVGKBsdHS0+EVIzVCcnShs4KyweI0Q0Rjc5SDtCXC8CT/xAAbAQEAAgMBAQAAAAAAAAAAAAAAAQQCAwUGB//EAD8RAAIBAgMDBwsCBAcBAQAAAAABAgMRBBJRBSExE0FxgZGx0RQVIjM0UmGCweHwMqEGFiNCJENicpLS8bJT/9oADAMBAAIRAxEAPwCCnLeenHS64SoqUbqTvggE4IQNQ0DAY02x7qhQp0KeVJJLi/qzzWJnOpU4v4I3ulxtNVISmtCAQkKorQq73100O+pTVWMYYrD1KnJwd38OHbwMJYatGGeW5HIbROxPRHsi3kRqtLUx9Iq8VPRHshkQs9R9Iq8VPRHshkQtLUfSKvFT0R7IZELPUfSJ2J6IhkQtLUfSKvFT0R7IZELPUfSKvFT0R7IZELPUfSKvFT0R7IZELPUfSStieiPZDIhZ6j6RV4qeiPZDIhZ6j6RVsT0R7IZELPUfSKvFT0R7IZELPUfSKvFT0R7IZELPUfSKvFT0R7IZELPUfSKvFT0R7IZELPUfSKtieiPZEZETZ6j6RVsT0R7IZELPUfSKtieiPZDIhZ6k1Ysip9suqWEJCigBLSVqJSElWBUkAUWnXrirXrqnPIld8eLX0ejLFLDucczl+fsbXZNtOl1folmvjxEas3/av+T/AOpk8PFf3PsXifUlZCl3iXEhAu3SlpKlLC20OA3SpN3euI16TTGlYwlioq1o7+e7e7e1x386fMTHCPnlu/GHbPQnS4v/AKzfxoyjWk+EV/yf/UPDJf3PsXiJKxVulRziQ2AlSVBpJUoLBI3hUADRJrvjxV0xTxm1qeFinKLbbasnpx3lrCbKqYiTSlZcbv49Bh2xUjS+r/rN/GjmP+KaS/ypdqOqv4XrP/MX7+BFoylfst9K21ZxtaSq74NLiSVN79GISpK2ziK97poY6calHaeEVXLbm+KsUXhamBxDpSd+43djmUC3rpvYtOd6SCTQCgIxGnSMRpFCARj/ABHTUsLFP3k9za4JtcPj1GrZvpYppu257+tE3ldk9LsMOLZbdSpLiBfXeoq84yD3woSoOqxFe8OlVSnmYXE14VqMVO6lbdfhd2s1rbWz7yziqNPJNuKuk9/Qb8lLOl+12FulN5L7j5BpVSGw23cx01WtrDljpbRr1YVpRh7qXbvv3lXB0oSpRb1uctpZNSyGr181zwQpwLF1JM0ppaVAiguoF7SThoAiaGPryqKFv7dy536N0+t7iauEpZXK9t/1JCdsxsIzISGaMzSQpakneifaQlTiinvVJUldRQgYA0rFaGJqOfKN5vShuX+17lv4rhbnZYlRgoZVu3PiR03YjTE7I5sKCVvJCwsg4tzIRWlTRKk0VidCho0C7RxdSvh62biou1vin3FOrQhSq03HnZuz7b63G0qSpxMpOpLqkBAUtak5oDCpzYCt9Su+w0RXUatOjGo01Fyg0r36X16FjPSlUcNzdn/4bnMkZXOtNC+kuh5IUVC6HGVpINKk3FovkE7EmmMZR2jXcZz3ejZ2+D3dqdrmEsHSulru6zQ/k7JKQy4yVlDrzKQq+DVLj5QtBBAukIoquJ2ga5p4/E53CaV1Fvhorp9olhKFk4vn+trEZY8u2J50IQneB8S6XFXkl5tJDV5RABqsVpSmI00i3XnVlgozb3uzdtHx/Yr0lTWJcdOF9TusiznH0vNzRCXFLk6lYSlQQA8SCE0IUqiRjQkqSDqiviKsKLpyoNtLPw377LXm59ONjdSjKopKqrP0ey/4jpmslZYNrWEuAgNLotxKbqVpbvIwvAuhRUAkkA6lGhjVT2lWckm1zrhx0etujsMp4Omk7J6/n3Nqcn5ZLj7BVm2z2oalYKrrkwpN1V5AKFb0YA6xiQRGMsbWcYVOLTkt3R8Hv/OBmsNTWaPBO3eUy1pQoWBmFMG4kltTgcUkmukgCnIf6x28JPlIXzKXxSscvFRVOdkrHFmzFnKV8yGbMMozIZsxOUZkYzcMozDNwyjMM3DKMxa8m21KZaaTS84++BU0Hg5bSY5mKtCpKb4KMe+R0MP6UElzt/QZRWQ5LFOcKd8CRdVe0aa88ThMRCunkvu1McRGVJrNzkpYz11Ur5zkv+kpIxSqQvCfRL/7mW4uzj1dyOmYtW0VpcS8Xc0WX795lKR4Bwpqq4CN9d18UIYfBxlF07Zs0belf+5c19DXOrXaale1nzfB/A5LPdIZbKTQqDAGNMbjtMY4P8Qbsn+6f0PRbASlnv7sSetZxJQ7mltdt3Pr1DALQAc4GiTdv6L1AK40xjgVZKzytZrb/rb46nYw8ZZo50+Tv6K0fNfntpoeSZZJqmXP+yr/ANyZj2v8Oq+zPmf0PO7ceXaEl8F3Exk1kpMzTAW2Gyit3fqoagJOi6dojpbQ2hhaU+Rrxvz8Lr9zh08JVm3OnK3FEsOx3N8HL4UPf6waj7kc+O0tmxakqdmv9KNksDimrOo+1n2rIGdP3Wemfdi15/wmkuz7mpbJq+8jAyAnfFY6f9sPP+E0l2fceaqvvIDsfznisdP+yHn/AAmkuz7k+aqvvAZATvisdP8Ath5/wmkuz7keaqvvIzuBndF1npn3Yef8JpLs+4801dUbpTIy0WiotlpBUkoJSvG6ql4VuYVppGMaq22cDWjlmpNceH3NtLAYik7xkjRuAnfFY2d//bG3z/hNJdn3NXmqr7yM7gZ3RRnrD7sP5gwmkuz7jzTV1R8jsfzvisdP+2Hn/CaS7PuPNVX3kB2PpzxWOn/bDz/hNJdn3J81VveA7H874rPT/th5/wAJpLs+5Hmqr7yMpyAnRoSyP4z7sP5gwmkuz7h7KqvjJGdwU9sZ6w+7E/zBhdJdn3I801NUNwU9sZ6w+7D+YMLpLs+4801NUNwU9sZ6w+7D+YMLpLs+4801NUY3BT2xnrD7kP5gwukuz7k+aamqG4Ke2M9Yfch/MGF0l2fceaamqG4Ke2M9Yfch/MGF0l2fceaamqOyWyNnAi4tlhaQpSk/XLQQVhIVilOIIQjTsivV2zhpyzRck+HBPhw49LLFLAVIRyuzXWfZyMfP+lZ/7TnuxrW2KP8A+k/+KM/If9K7WfW5SdO9WywpApcSHlpuXUJbABCakXUIGPi1h51wqSySmnzuyd97fe2FhKt3ms117ubuPk5Fvn/SM/8AZc92C2xRX+ZP/ig8Df8AtXaz7RkxPd6ppgti6Eozy03LgITvgmpwUqtdNYp42ts3FwjGpnum3e2vHnLmDni8JNyptb1a3RwPpWSk0f8ATMf9lz3Y5rwOyXxdT9vE6S2ttBcHHsKX2QbGmJdDZeS2hBqhtLayu6EqvqqSKmqnFGp2mPT7LqYVYZ0MPe0bN3+P/hxcY61XEctWabf0Lz2P0rNkPBut8h4IukhV8sJu3SCCDWlKGORt/wBr6l3s2YL1b6WTM5LzLShcq5dum8M4QL2dSsgLW4oqSkggCtTdF06DxS4TtmLWWklzvsa4XSRU3SQQCCU0JwGJOCdAgEdbrT9VFoqopsk0JFFMha0BFNBWpSEq2pTTCkSgag/OEqAAH1l3FJohKg4lKgSkBQH1SzQqGBF4aIbgS1mrcU2C6AlZKzdH3Ularg4yE3RWIBF2xJvOOuFBUEhlFCFrAKrzxWkNjeLKk3EkqxAIIxESgau35lClbw3U3QErBSFEqDaUJcuU314LwKzhdN2pgCwMpISAo3lAAFVKVIGJpqqdUQCvzXbCH3FJS64hbwupCsEhuVQRSpoltag4k6r4GBvEiQZYmJtSDgTW8AooKVAIAVW6UIJv1KNCbt0EVrDcDR9KPlS0BS76a3wlFcyM4M2oUbWV3kUqAFkFVd6AaLAImZwNpNFBxRvKSUFSUKUlJQ2nek3CSutSLt0ArRrbgWkxAK62w+2l1y8slTjoSPrFKbRn13VXSpxJTdCQAhqtFDUCYkH23NTZbSpSLpuNLXdSSU5zNhxKUkVK0APmlCe8wNaQ3A0Prm1o++n66gupurzIYKs4dpKqb0jTUUrQBuBscm5qrnfXQN79UoqpfSEFNGyLyk3iRRYSdIRSkNwJ9om6Kgg0FQaVBpjWmHNhEAgJ9M4FFTagUh5ZSgpVUp7VWE1XfpczlMLmmmuJ3A41zcylyu/vLYFyjZOcW0t4oSsFAKAc4i8ohFKjFMNwLcYgGIAQAgBAHmHZ18DLfic9Tceg2Fwq/L9SpiuMeshrB7ISLLlGkLl1O5xSlApWE0olsUoQYw28r4vqXeyMF6t9LOvu6s+ROdYPdjjZC3cd3VnyJzrB7sMguO7qz5E51g92GQXHd1Z8ic6we7DILju6s+ROdYPdhkFx3dWfInOsHuwyC47urPkTnWD3YZBcd3VnyJzrB7sMguO7qz5E51g92GQXHd1Z8ic6we7DILju6s+ROdYn3YZBcd3VnyJzrB7sMguO7qz5E51g92GQXHd1Z8ic6we7DILmVdnNoaZFwf8AkGv+GGQXMd3VnyJzrB7sMguO7qz5E51g92GQXHd1Z8ic6we7DILju6s+ROdYPdhkFx3dWfInOsHuwyC47urPkTnWD3YZBcd3VnyJzrB7sMguO7qz5E51g92GQXHd1Z8ic6we7DILju6s+ROdYPdhkFyIy6yuTack08lpTQQ+43RSgqu8aVXADbHe2IrKr8v1KmJ4x6yl5WeAleRz1Nxr257X1LvZGD9W+llZjkFsQAgBACAEAIAQAgBACAEASdk2E9MVKEhLY751Zutp5VHSeIVPFAHsXY57HkvcRMYOGpo64muKVUOZZOAxB366nYkQBPdkHIJiaZUs71TaCQ5pWmmJJ4RO1JxGNDqgD8+WvY7ssoBwCihVC0mqFp2pVrH6wBHwAgBACAEAIAQAgBAFtkPssfm3P2WY7mxuFT5fqVcTxj1mjKzwEryOepuNW3Pa+pd7Iwfq30srMcgtiAEAIAQAgBACAEAIA7bKsl+ZXcYaU4rXQYAbVKOCRxkgQB6Az2PkScsqamQH6XQACUspUpQAx793E/donjMARE7aa3KCuCcEgAJSgbEIGCfXAHt/Ys+zGOV395cATmUKKyr6bwQVNLAUSABeSRU1IAGOkkQB5X9EMuSa2RcLJIKpt8lLKVAaWBgt1f4AEmuuAPGJ1pKHFpQq8lKiAqlLwBoDSppXZAGmAEAIAQAgBACAEAW2Q+yx+bc/ZZjubG4VPl+pVxPGPWaMrPASvI56m41bc9r6l3sjB+rfSysxyC2IAQAgBAGbp2QuTlegpAi1jEAbGGVLUEoSVKJoEpFSTxAaYAs8lkulrfTat8Me12yL/wD5HMUtDRhiriEAe0di6zmVymcDSEpzqgltIogZugClVxdX5y66BQCAPvszqIs4cb7Q/RR/oIA8csyy3ZhQS0gqxpXUPbyCAPZcl7QMpJtyrSM/MNhV8JIS20VLUr6101S2BXRirigCvW9lM2VELUJx0YhtNUybRB0kHF5Q8ZRphhsibAg5gPThC5l3eqwRUEinisMo3y/4Rd2mAPL7VYzbziAlSQlRAC03VAA4VTqPFEA5IAQAgBACAEAIAQBbZD7KH5tz9lmO5sbhU+X6lXE8Y9Zoys8BK8jnqbjVtz2vqXeyMH6t9LKzHILYgBACAEAe55CZThMs1flUvVF0b1Nb44yI5k6vI1Gmro9Vh8EsZho1FUytcercbcp8uZOXUUPy0utzWy20lWb4luHC9tAGEEsRV3xUYrouUa7w9H0VKT+L5+rmXSz4s+y5CeQC9ZJYvYpLZuOFPj3E1ITxkU0Rm/KaavZSXw3Psd0yqpUaj3Pf/qX1RLyWQTSZdxFmuJSsihK968Qo1uqcFTcI0XaDljdQxCqxvF3/AGZqr4dU36SavwfFeJ5flBYszKLuTDZRs1pVxg6DFhSTKsqbir82p7T2LJe7ZjGFL19foUs481IyMCNXlBKMksz7WcuqUApQK6lCiAaHXdoa8cd7ySVaCqUWlfm/PiceDy1JQqb7cD7ct6RS2F9qoYaVVKSapW4NYQ2jEjaagRqq4bkt1Sab6FZdLZlymZ2pQ/dkaJyzptosJEw0y3pzRo2knxxiK8uMVslKXBxfav33I2qWIit6fU7/ALPxN8jkA0mq2ldspoFJRUIoDoJBBCuXHRGipRUfh08O1eBup4ly5r9G59j8SZkWJRC6OvBLhwLZqzXYCVb9Y4r13ijTKEo8SxCpGf6X49hBdk3seInm+2JYDPJGoijgAwSo7dFCdGg4aMDM8nyTyGVO5xJfQy62u4W3Aak69dRQxRxeNWGazRdnz8y6TXOpldrFgd7B9oUq24wsfjI/pG2liOVjmirr4NPwJUm+Y4Xew5aqf8ps8jg/rGbrKPFMnN8CiTcsppam14KQopVrxSaHGNkZKSUlzkp3V0aYyJEAIAQBbZD7KH5tz9lmO5sbhU+X6lXE8Y9Zoys8BK8jnqbjVtz2vqXeyMH6t9LKzHILYgBACAEAeq9jKdW1ITKlDN0IzLy0m4lagQSk6VEVOCanRFepSzSTOhhsSoUnFvq1+HaRDK2JYlTQK3ial90AuXjpLbeKWwcTU1VjqjelbcUJScndntnY3R/8eysjfuXnFKOKlXlqulStJNKRJBE5YPKlZhLjRukgLw0YkhQ5CRXlJjjY1cjWVSG5vj1HqtiRWJoyo1FdG9zKNmcYLcygKBGIPrGw8cbFis0bviY1djypTtDgzkdtTtWXSwHkS8uykIDnhHnBS8nNNnAGhFVrrQ1oNcX8PWVWN0cDFUHRnbmf5bqKwtpuYvOlp5LSSHE50lTj1KJJCjpKlXB6cI9BgK1qTWhw8XFqonHn3FgkshC+vPTF4qIHhN42gDQhDI3ygNFFlI1kGscutWdSV+YvUqSpxsjFvdjd9wANTaSB3rbiLjafwhG9HpTGk2nDZkhaVnIOepdBq24hYUEr8UjA3VUpSmyOlgailLkqiun+ftzFDGUstqsdzRY7NymlLUazUy2A5oPEdqTqjbWwUqTbp746Mxcs6TfHVFacyVdlpghMzdaIqhSSpK1DWDd0kcQMc+rSyrMuHd+cxvw+I5T0XxX7/nOVjsn2eklE0zfS4gIQpY++UiiVKI0KpQVrjriu95asWvIrKyYXItvFVXEqLS6/fu6FHzqR5jEt4PFNUtyavbmOXi5SpSzQZYWMrXXnEIIAFcY14rH1J0+greV1JySPzhbprMPH/cX/ADGPT0PVR6Edml+hdBwxtNggBACALbIfZQ/Nufssx3NjcKny/Uq4njHrNGVngJXkc9Tcatue19S72Rg/VvpZWY5BbEAIA77Ksd6ZUQ0gkDFSjvUIG1azgkQB67kP2Km7qHXqPVooKUCGRsuINC9yqoniVAEz2WZduXk2koFVqdCb5peupSpVEgYJTxJAEAeY2HIpfduKJAI74CpB201iNNeryccxdwGGWIqOD0b7D3bJ6calpVporT9UhKCb6RWgxNFlJFYxjiabV7rtM5bNrZrRTfU/pcq2V9otu1VnEKVgEpQbwSBoFdZqSSeOObipxqPNfoPUbGwdWhucWtWyGsmx3XzvUGmtWhI4ydAinGLk7I6uKxlKgrya6Oc48sJxMu8AgBV1CUh5SL2IBqWire087HRhHYwFF04O/Ozw21MRy01u37+q74dJX2co3Qu/fWVAhQUVXlAjRStQOQR0Y1JRTSfHiclxTd2izSPZPm098sLHntj1poYwMi22H2RFvkDtS9XW2ogegKGPIIA35WWot5ot0SgFSVFNby6IN7GmCdAFNOMXtnwcq19CpjZJUmtdx48l9TThINDWsd29yulZF2snKQvsrQ5jcUhSa8ZCD+iv0jTiKEZU2+ezv3or76eIjJc7JN8JWkoWApKgQQdBB1R5o7Zx2RZaZeWW2g1TnSpNdIChWh202x5TbD/xi/2nL2jwOuxkfXo5Y5leX9NnNo75o8Ntz/EPf8i/5jHuMP6qPQu49HS/Qug4Y3GYgBACALbIfZY/Nufssx3NjcKny/Uq4njHrNGVngJXkc9Tcatue19S72Rg/VvpZWY5BbEAXTJ7JBKpUzrv1raVXc00oC6aA1eV3zYx0AVO0QBsnrVKk5tASlsd62gXW0naE/ePnKqYA/R1ls3GGk6LraBjqogQB552TpB2bal1IBNXV5sYUukAV0Vxu116YrU6spVLc2+3UXKlGMae79StfrK7ZFgNy5IN6YfA3zTRolGjwzh3jQ0HfVUdSRFhpPiVYylF3i7Eiu2GUuFS3EqVQJDUsgFlH43FA5w7Sa8QjVOhTlxRZp46vDhJ9Zi1mJdac4wpBKaX0oqBQ60hQCk7KU4xhHNxOHVPeuB63Y+1JYn+nN79ectmTDTOZQoMlaaYhRKlJ47tbrg4wAeIxYocnbNlX53nI2jSrQqOLnv7+viuu6+JbSG3ECoSpBGsApp6cIvpprcefkmnZ8SnW5YdmO3rsm245taJaAO1S04DloYkgqcvkpKtKvKF8nQgG8kcV41vegK9EZRjKTtFXMZSUd7diytyjiUd6iXap3zhzYI5Dv1+riizTwkpu3Pot78F1s0VMTGKv+73Lx/YhLbtltpBblkLfcVgp0pKUAbEJ2R3KGAnThd+j8OL6Wyg6sak8zd+7qRTGrBmnlVDKyTsSY3ZIxW+SRm6iLFJ2OJZBbUoF5RSVgGuaQk3qKIwvqITvdQqTFDF4uCg1H/37GVKk6lRSfBEjnY4J1DqaVVlX4x/LHk9sr/GL/b9TlbR4G2xR9cjl/pHJxD/AKbOdh/WI8It3/Evf8i/5jHvMP6mPQu49FT/AEI4I3GYgBACALbIfZY/Nufssx3NjcKny/Uq4njHrNGVngJXkc9Tcatue19S72Rg/VvpZWY5BbEAelZH5QKaSjFKVUuhdAUKTdpmn0jv07DpFcNkSCVtTJZD6w7KIu79GflairIUofWNqwC2Tjvho0acBAPWbdtMBlYZBUVUbCxghN/e1vHTQHSMOONOIm4U21xLWCpqpWipcOL6t5V5y0FqbTKzCC3dNELBKRxAkGoB0Eg6DHIhXlBRjLc4npJ4ClUUqtF5k1vXgQdp5IzTyLrLiLicMxTMoSrWLqcFHzlVrtjrQnmV0cOrShB2KbamTs6x4WXcSB95IvJ9BRUCM7s0ZYGLAfXfIvEgpVUHiiri5Xps6+x6eTEqSLhk3lGpjeE72KNGs47j0+P2dGv6a4ku7byFgGpIJUCipulWkLujSSK10YiuuLuFr5p5Ty21tmyo08+lux83U+BKWHJGZF5xVxkHACgrTYNA5cTxx240lGKbV2+C8Txsq8p1MkXZc78Dptq22JRIEoyhbhwLigSEjaVaSeKojZknb+pw0RnKy/Rx1e9lUeygfWbxWi8dYbSTzqBMR5TZZYqy6X9jWsLG+Z73qzWbXmD/AKhY5LqfUkRjyknoZWhHijS7OPKwU+8obC6qnMDGLlU/EZwnSOdKgkUAAHFhFeWZu7LcZRtuMh2NMnYmUrElLn6hR88fyx5favpYlP8A0nKx0ro6rCV9cjl/pHIxS/pspYf1sTxzK+x1NPLXpStalA8ZJJHLHusM70o9C7j0FJ3iiuxYNggBACALbIfZY/Nufssx3NjcKny/Uq4njHrNGVngJXkc9Tcatue19S72Rg/VvpZWY5BbEATtlWzgG3cRgErP3QPuqH3k/qIAtMraa2VIBWAEkKQoi9dr92oO+aVr1ekCJB6bO5YvJZ7YbbaWwCEPNmpUyogU3w/y1ChSo1qDq0RBKvfccbOWso6m6ttSE+KoZ1sfhoQtHo5orVKMJqxfo16tJ51fpXHwfWSUlakuAC29gMAQq/dGpJwCiniUnCuChFRU61D9KzL9/v8Am8syxEMR+q1+zr+D6Hv50Srs+44mjLrVddQq8OQUUAeWsZraFLhJ2fxTRplhGnezt1fYpc7ZqkLUoIU64rvlFKqc5AKvUIq18QqjtHgd/ZtCFNZpyS61f7HG1k3MOKwaUSeLCNUYSk9yOzLaWHpx3yRxZTOsyWaYKgt8qqsJIIRXehJOiuJJjo4TD2qJs81tfaXL02lwfD42338CftCRfmG2xKzKFJCEi4hYBrTGqdOmPa06+HjdS3O/H7nzqlTqReZric+Ts7OWcsh9lS2zpB0/rgY2TwtHEx9GSvqb/KMj8SxKtSx5nwiSws6TQox5RvYoVNmYuPMpr86zdGvSlzuPR+WNashGnd9K2hUHQFBCxzgAxScXTfpwa/Pj4mcoOorKSf58PA1Hsezo0PsEbSFD1CMuXpfHs+5W8irczX51Gi07MakEKW68lx9KSsIQKJTTQpVanTQDRpizhoKXp5bR1f0MK8JRioZrtvgvqVzJqUM40HA6hKlKUClRoa3jjhoB2R5zH7RUa8s0XZ8HzdxeVVUkqdi3PZNvIbSgCoGJVTvidnFHm8W6kqjqOLtzbuYo4qNWT3R3HJISLjLqVKSaA48kc+q4zi0U6UnConJWKvlDJi+404Kip5jiCI9hs+anRi1oegw/A8ztyyFMq2pOg7fnF43kTACAEAW2Q+yx+bc/ZZjubG4VPl+pVxPGPWaMrPASvI56m41bc9r6l3sjB+rfSysxyC2IAQBI2daRQLijvMSMK0J/odYgC6ZKZQFlwNKopCwW6HvVoXiWVnYakpVqPKYiRnTaT3kyiwJW+VJcJRWobOC0eYvYRo0xocWmdWNWEo2JE2+hlN1sAU1jT0tXoAjNSZWnRjzFXtTK4k73E8WAH8WkxLyy4o1xVSH6XY55bLm0EnezK0jYDUDnjTKMV+kuUY5n6aT6j6ncsJ50XVzThB0i9QfpGveX406Ud6SRXH0gnjMbqdyjjFC1zskJcDQackdKlG288vXrSvYs0jlJNsiiJhdPFUbw5jURvsVVVkSCctCrCYlWXeNIzaudOH6Rup4mrT/TJ9/eTaEuKPtues1w1uvy6tqaKA9IIVF6G1qyVpWfT+NEclHmZ3Jln1D/APltRKhqSpwoVzLH9Y2rG4ef6oWfRfuMkpor2VMs5LtZpxd55033DevbxNQgE8ZqfQIq47E54Wjw4eJNNLlMzKQWaKqDQ7RgeePPTdtx0o1NxcMncpJtgC5MrA2E1H6xy625+ju6CjVnKL9DcW+U7JMwBR1Dbo4xdPOIrSip/rin0owWJk90kma7Qy3s6ZIEww40RhfTjQcoxpyiJjRxNPfh2uh/n5qWoN7nFWKw9LomSppo5xKiQkjE6d6eWOzScnBOa3239Jbi21vKhllYRk5gtnYDp0EpBI/WNhJAwAgC2yH2WPzbn7LMdzY3Cp8v1KuJ4x6zRlZ4CV5HPU3GrbntfUu9kYP1b6WVmOQWxACAEASEhMXqNqP4SdVfuk7Dt1H0wBPBarwUo4gAE43gE4V86mgjZBolM459by1EEEjUEje01GuuMXYzUpGlMk5spymMbxM1KRtTJK1rQOU/KI9E2xqVOYyqTVqWg+mHok8rVOV5paTiDxHUfTGaS5jROcnxN7bDuynKQI2pyKjjBnQhtetaR6axsWc1unTNyBtXXkSTGazGt04HQg+atXopGSerRrdJcxuS6RoZ5zGanDUx5Fmq0H1rTim6Ro2EQqzzLc7mVOlaW8h2pZxWIGG2ObNq+8v5UdrUk6NaRymNLUDW6cHxJCRsp1w3UqKjsQkqjW1TMHSgWdjIVtBT248QpWKWGxffXyNpqr0xnGD/ALTNUrcCwoLMgiic3ICmI3r86v8AhqUtE+cTyRZinbebUeUdkS1+2X0lKChtCSlAUbzisaqW4rWtRNTGRJU4gCALbIfZY/Nufssx3NjcKny/Uq4njHrNGVngJXkc9Tcatue19S72Rg/VvpZWY5BbEAIAQAgCZsmeNaFWI0bcBpG2g1axAEqsVTQKoDs0JJ0fwHVsMGiUyJWya0Na8cQDok21Y6SmnoEYTSsb6DeY3tS5VojUXpSUeJmbbATdvVNdA0D5xsjF3KdWqpKyR9tuIUAFggj7w9kWo1Wii6e/cbm5ZI7xSCfO0xlKpm4GNn/cj7VLv+MByUH9I12bMk4o0KknTpXX+P5xGSRlmifBs1zl9PzhlZOZGUJWg6+Q6Ijeg0mdFn2M9MLutNqUTqSMB7Ihu5KVi72Zke21dRNOFx7SJdgZx3kVTBA4zQRplSzSuYShmJidtFqTTdUtMqPJ5ajs0v8A5Hu9b4wkE8cbI00uBKilwK6rKV9xRakme17+nN1dmXdVVuHfnnAjOxkRU2xLyxKp2Zo7pLLdHpgnYpdc2yThpJPFC4KTlFa4mXAUNhppIuoRW8QNJK1feWTiTEAioAQBbZD7LH5tz9lmO5sbhU+X6lXE8Y9Zoys8BK8jnqbjVtz2vqXeyMH6t9LKzHILYgBACAEAfSFEGoNCNcAT9mT14Y6RpB0Y7fNP6GJB3FoVBIrsrpNPunzh+ojFoyi1znSUVSLpF3YBT9I0yvfeXqORr0UfQaBFFFQHFQDmgp2MZ0b85ofkQkihqDjGyMsxVnBx4nyJU7IzsYGRLQBtbaUNBI5DAg6Ai/gsY6la43U5u9jXONt6Nlm2G8+q602pR4tEWLjiWyycmW0kocKpl0Ylhmigj/kdO8bHKRGipOL4EqLud9o22zLpza3Uo1dqyBNTxOzVKn+CnLGmxmV/6bm5kmXk2cwg4lqWH1ivOdcrxaVGJBETZk5OvbL2de1sS6gpVdjsyQUp4wipERcEBauW760luXSmUZOlDFUqX/yu9+56TTiiAVgmAMQAgBAFtkPssfm3P2WY7mxuFT5fqVcTxj1mjKzwEryOepuNW3Pa+pd7Iwfq30srMcgtiAEAIAQAgD7acKSCNIgCySE0Fp5cCK4imIFfGGkH0RIJKTcANFEAHG9qI8Yf1GoxqnC5vpVFDiTCW0J0C8ePARCp6mU67fA0uNFRqflGxJI0NtnQiSWE71Na6eT/APeqLFNRS3leUrs+vosnQCOI+2MJQXMzJVNTvs/JV93EJASNKiaJA2kxhYzUrk1Zdiy6altJm1p75YIblmzrvPKwP8NTxRKdg1fic1q5RS7QzalmYUP9PK1alhxOOeEd5wDsg23xJIEWnPT4LTQDbCdLUuA0y2Bwjnej0kmIBFzE9ISgotztp0aWpclDIOxyYIvOD8AHLC4K9bWWUzMIzQKWGOBYGbQfx41WeNRMQCuwAgBACAEAIAtsh9lD825+yzHc2NwqfL9SrieMes0ZWeAleRz1Nxq257X1LvZGD9W+llZjkFsQAgBACAEAIA3SswUGo5CNogCzS0wFpGPGDsO2n6KHpieIJ+wgpQKbpITsxKK7fNOoxBJMJlCdAryQBJydhOKSVqIbbGlxxVxAHKYEElKsNIQVtpziRpmJhRZlU/hrvnf4RQ7YAr1tZbS5N1N6fWnxhmZJsjxWgarHGsmAIp12etBGcecpLp1qIl5NsagFGgV/CCYkEZOW1ISouoT264OVqVSeTwjvpoDC4K1buVM1NgJdco0O9ZbAbaTso2nD0mpiAQsAIAQAgBACAEAIAtsh9lj825+yzHc2NwqfL9SrieMes0ZWeAleRz1Nxq257X1LvZGD9W+llZjkFsQAgBACAEAIAQB1yE2Wzrp6jtEAXfJ610NkFbalUxC2Vlt5sHxSMFIOwgiJ4gt8vlgwMfpBaTsfkm3FjivoKa+kQsDitXLVut5ptUy4NExN0S2g/wC1LjeJpqJqYWBD2jKTc4kPTz9xrU5Mktt8jTXfOHiSKccARD2UElK0Esz204ND8yLrQO1uVBp6VkmIBXLat6Zm1BUw8pwjQDglPElAolI4gBAEbACAEAIAQAgBACAEAIAtsh9lD825+yzHc2NwqfL9SrieMes0ZWeAleRz1Nxq257X1LvZGD9W+llZjkFsQAgBACAEAIAQAgCZsK20sb11hLzda0vFtxJ8xxOKeQgiALCLYs1elc815t1l0DiCjdJ5SIm4NUxlkyz/AIKW340TEzdcdBppQ3TNtn0ExAKraVpPTC777q3V+MtRUeQV0DigDkgBACAEAIAQAgBACAEAIAQBbZD7KH5tz9lmO5sbhU+X6lXE8Y9Z6Jkp2P5a05Ntb630ltSkjNKQkUKWzjeQrGNO3XbF9S72MF6t9LJBzsK2akpSX5sFVbozrVTdFTT6nUI42dlux9dxGzuFm+sb+DE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Fd7IuSjFmybLTCnVJW844S6pKjW40nC6lOFAI72xHeNX5fqVMTxj1l37FiCbOAHDasMM2iNO3/AGrqXexgv0PpZPTEpdflRU1OdJ35OOa21jilwle1vOPTPtiLAdrecemfbCwHa3nHpn2wsB2t5x6Z9sLAdrecemfbCwHa3nHpn2wsB2t5x6Z9sLAdrecemfbCwHa3nHpn2wsB2t5x6Z9sLAdrecemfbCwHa3nHpn2wsB2t5x6Z9sLAdrecemfbCwHa3nHpn2wsB2t5x6Z9sLAdrecemfbCwHa3nHpn2wsB2t5x6Z9sLAdrecemfbCwHa3nHpn2wsB2t5x6Z9sLAdrecemfbCwPptgDG8TgdKif0iQeY9nbwMt+Jz1Nx39hfpq/L9SpiuMesk+xjINPWekOIC6OKpXVVtusatv+19S72RgvVvpZbZKypdCgtppAUKgKTq1EV/SOIXDvgBWAEALw2wBhRp+g5zSAMwAgBACAEAIAQAgDFcach56+yAPqAMQBhJr+o5jSAC1gCpNANcYykoptuyRJqkppLqErTW6rEXgUmm2h1HSDrBBjIg3QAgBACAPpIFNPFhjo9MAeSdmScD0tLrAIGemUUP+y6G6+m5X0x6DYfCr8v1KmK4x6yzdiT/AD/kP8jcatv8AtfUu9kYL1b6WS8jZr18qvZtJJO0qFfF9scUuE7EAinJJZUo3cC+0oYjvUg1OmJQJWIBAWhZrq3ytKKpqnGqRoSkHAmuoxKBOv/8A2H8wiGDRMMqUd6qmLdeMJUoqHFpESgfUq2pIVeVeJWSD5pCaDi0GIAmGlKKLqqALSVDxkhQJEEBKNqSkhSrxvE14jo5IATTSlXbqrtFAk8QBrhrrogBKtFIN5VaqUR5qScE11/OAMPsqKkkKoBeqPGrSg+fFACTZUhNFKvG6kV4wV19aRXXSJ3A2jvjyJ9aogHNOy6lVun/LUkY03xUgj9ArGAOllBSkAqvEDFWipgA1o9Kv5jAETb7ykBalIKms0oXkqP1SyFC+pGtJqgXsbtCcBUxUxMJSs1vStu+v5w4rerGSOux1lTSSVpXVKDeTilX1aNBAFdlaDRoGiLjd+BidpiAfGdGoFX4RX9dA54WBiizqCeXfHmFAOcwA7XJ74qPFoHMNPprAG4IAAAFMTxbIkHjHZN/wMv8Amp//ANtcd/YfCr8v1KmK4x6yd7HeUcpKySUzEwhpSlqICzSouNiojVt9f4vqXeyMF6t9LLLu9szy5jpfKOLZlwbvbM8uY6XyhZgbvbM8uY6XyhZgbvbM8uY6XyhZgbvbM8uY6XyhZgwrLuzD/rmdR77Ya7IZWDO72zPLmOl8oWYG72zPLmOl8oWYG72zPLmOl8oWYG72zPLmOl8oWYG72zPLmOl8oWYG72zPLmOl8oWYG72zPLmOl8oWYG72zPLmOl8oWYMbu7MrXt5nUO+2V4uOGVgzu9szy5jpfKFmBu9szy5jpfKFmDCcu7MH+uZ1nvtprshlYM7vbM8uY6XyhZg1y+WtlNpCG5yXQkaEpISka8ABQQysGzd5ZnlzHS+ULMGd31m+Xs9KFmBu+s3y9npQswN31m+Xs9KFmDincspBagU2ulsUpdSWyK1OO+QTXRrphCzBRuyVNS65KXEtMCYSl6YKl1BN91aXVA3QB/mahopHoNh8Kvy/Up4rjHrPP8rPASvI56m4w257X1LvZGD9W+llZjkFsQAgBACAEAIAQAgBACAEAIAQAgBACAEAIAQAgBACAEAIAtsh9lj825+yzHc2NwqfL9SrieMes67VsJ+aYlyylKrt8Kq42giobpgtQOow2zRqTxV4xbVlwV+dmGEnFQab52RO4md4Nvr2fiRyvJa/uS7H4Fr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l37NclrOS27dCzMuLCUuIWbpaaFd4o0xB5o7OyaVSCqZ4tfp4q2pWryTcbPUgS6raeeOs5PU1ZVoM4dp54jPLUjKtBnDtPPDPLUnKtBnDtPPDPLUZVoM4dp54nNLUZVoM4dp54jPLUZVoM4dp54Z5ajKtBnDtPPE55ajKtBnDtPPEZ5ajKtBnDtPPE55ajKtBnDtPPEZ5ajKtBnDtPPDPLUZVoM4dp54nPLUZVoM4dp54jPLUZVoM4dp54Z5ajKtBnDtPPDPLUZVoM4dp54Z5ajKtBnDtPPDPLUZVoM4dp54Z5ajKtBnDtPPDPLUZVoM4dp54Z5ajKtBnDtPPDPLUZVoM4dp54nPLUZVoM4dp54jPLUZVoM4dp54Z5ajKtBnDtPPDPLUZVoCsnWYOTfFhJH//2Q==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pic>
        <p:nvPicPr>
          <p:cNvPr id="13320" name="Picture 6" descr="http://img.softkumir.ru/test/images/Windows-Media-Player-Plus-img-1828238640_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488" y="2463800"/>
            <a:ext cx="3179762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8" descr="http://upload.wikimedia.org/wikipedia/ru/c/cf/Windows_Media_Player_12_Logo_on_Windows_7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063" y="669925"/>
            <a:ext cx="1668462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3"/>
          <p:cNvSpPr>
            <a:spLocks noChangeArrowheads="1"/>
          </p:cNvSpPr>
          <p:nvPr/>
        </p:nvSpPr>
        <p:spPr bwMode="auto">
          <a:xfrm>
            <a:off x="592138" y="2110721"/>
            <a:ext cx="8074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uk-UA" sz="2400" b="1" i="1" dirty="0"/>
              <a:t>В ОС </a:t>
            </a:r>
            <a:r>
              <a:rPr lang="en-US" sz="2400" b="1" i="1" dirty="0"/>
              <a:t>Windows </a:t>
            </a:r>
            <a:r>
              <a:rPr lang="uk-UA" sz="2400" b="1" i="1" dirty="0"/>
              <a:t>мультимедийный проигрыватель – это  </a:t>
            </a:r>
            <a:r>
              <a:rPr lang="uk-UA" sz="2400" b="1" i="1" dirty="0">
                <a:solidFill>
                  <a:srgbClr val="FF0000"/>
                </a:solidFill>
              </a:rPr>
              <a:t>Медиапроигрыватель </a:t>
            </a:r>
            <a:r>
              <a:rPr lang="en-US" sz="2400" b="1" i="1" dirty="0">
                <a:solidFill>
                  <a:srgbClr val="FF0000"/>
                </a:solidFill>
              </a:rPr>
              <a:t>Windows</a:t>
            </a:r>
            <a:r>
              <a:rPr lang="en-US" sz="2400" b="1" i="1" dirty="0"/>
              <a:t>. </a:t>
            </a:r>
            <a:r>
              <a:rPr lang="uk-UA" sz="2400" b="1" i="1" dirty="0"/>
              <a:t>Для воспроизведения звуковых файлов и видеозаписей можно использовать также другие программы, дополнительно их установив.</a:t>
            </a:r>
          </a:p>
        </p:txBody>
      </p:sp>
      <p:sp>
        <p:nvSpPr>
          <p:cNvPr id="14339" name="Заголовок 4"/>
          <p:cNvSpPr>
            <a:spLocks noGrp="1"/>
          </p:cNvSpPr>
          <p:nvPr>
            <p:ph type="title"/>
          </p:nvPr>
        </p:nvSpPr>
        <p:spPr>
          <a:xfrm>
            <a:off x="436563" y="620713"/>
            <a:ext cx="8229600" cy="1143000"/>
          </a:xfrm>
        </p:spPr>
        <p:txBody>
          <a:bodyPr/>
          <a:lstStyle/>
          <a:p>
            <a:pPr eaLnBrk="1" hangingPunct="1"/>
            <a:r>
              <a:rPr lang="uk-UA" sz="6600" b="1" dirty="0">
                <a:solidFill>
                  <a:srgbClr val="0000FF"/>
                </a:solidFill>
                <a:latin typeface="Monotype Corsiva" pitchFamily="66" charset="0"/>
              </a:rPr>
              <a:t>Мультимедийные проигрыватели</a:t>
            </a:r>
          </a:p>
        </p:txBody>
      </p:sp>
      <p:sp>
        <p:nvSpPr>
          <p:cNvPr id="14340" name="AutoShape 2" descr="data:image/jpeg;base64,/9j/4AAQSkZJRgABAQAAAQABAAD/2wCEAAkGBxMSEhUUExIWFhUXFxcWGBcXGB4YGBYWFBUXGBgXGBgeHiggGholHhYUIjEiJSkrLi4uGB8zODMsNygtLysBCgoKDg0OGxAQGyskHyQwLCwsLCwxNy0sLC8sMDcsLC4sLCwsLCwsLy8sLCwsLCwsLCwsLCwsLCwsLCwsLywsLP/AABEIAOoA1wMBEQACEQEDEQH/xAAcAAEAAgMBAQEAAAAAAAAAAAAABQYBAwQHAgj/xABPEAABAgMDBQgOCAQGAgMBAAABAgMABBEFEiEGEzFBURYiU2FxkZKTBxQXMjNSVGKBsdHS0+EVIzVCcnShs4KyweI0Q0Rjc5SDtCXC8CT/xAAbAQEAAgMBAQAAAAAAAAAAAAAAAQQCAwUGB//EAD8RAAIBAgMDBwsCBAcBAQAAAAABAgMRBBJRBSExE0FxgZGx0RQVIjM0UmGCweHwMqEGFiNCJENicpLS8bJT/9oADAMBAAIRAxEAPwCCnLeenHS64SoqUbqTvggE4IQNQ0DAY02x7qhQp0KeVJJLi/qzzWJnOpU4v4I3ulxtNVISmtCAQkKorQq73100O+pTVWMYYrD1KnJwd38OHbwMJYatGGeW5HIbROxPRHsi3kRqtLUx9Iq8VPRHshkQs9R9Iq8VPRHshkQtLUfSKvFT0R7IZELPUfSJ2J6IhkQtLUfSKvFT0R7IZELPUfSKvFT0R7IZELPUfSKvFT0R7IZELPUfSStieiPZDIhZ6j6RV4qeiPZDIhZ6j6RVsT0R7IZELPUfSKvFT0R7IZELPUfSKvFT0R7IZELPUfSKvFT0R7IZELPUfSKvFT0R7IZELPUfSKtieiPZEZETZ6j6RVsT0R7IZELPUfSKtieiPZDIhZ6k1Ysip9suqWEJCigBLSVqJSElWBUkAUWnXrirXrqnPIld8eLX0ejLFLDucczl+fsbXZNtOl1folmvjxEas3/av+T/AOpk8PFf3PsXifUlZCl3iXEhAu3SlpKlLC20OA3SpN3euI16TTGlYwlioq1o7+e7e7e1x386fMTHCPnlu/GHbPQnS4v/AKzfxoyjWk+EV/yf/UPDJf3PsXiJKxVulRziQ2AlSVBpJUoLBI3hUADRJrvjxV0xTxm1qeFinKLbbasnpx3lrCbKqYiTSlZcbv49Bh2xUjS+r/rN/GjmP+KaS/ypdqOqv4XrP/MX7+BFoylfst9K21ZxtaSq74NLiSVN79GISpK2ziK97poY6calHaeEVXLbm+KsUXhamBxDpSd+43djmUC3rpvYtOd6SCTQCgIxGnSMRpFCARj/ABHTUsLFP3k9za4JtcPj1GrZvpYppu257+tE3ldk9LsMOLZbdSpLiBfXeoq84yD3woSoOqxFe8OlVSnmYXE14VqMVO6lbdfhd2s1rbWz7yziqNPJNuKuk9/Qb8lLOl+12FulN5L7j5BpVSGw23cx01WtrDljpbRr1YVpRh7qXbvv3lXB0oSpRb1uctpZNSyGr181zwQpwLF1JM0ppaVAiguoF7SThoAiaGPryqKFv7dy536N0+t7iauEpZXK9t/1JCdsxsIzISGaMzSQpakneifaQlTiinvVJUldRQgYA0rFaGJqOfKN5vShuX+17lv4rhbnZYlRgoZVu3PiR03YjTE7I5sKCVvJCwsg4tzIRWlTRKk0VidCho0C7RxdSvh62biou1vin3FOrQhSq03HnZuz7b63G0qSpxMpOpLqkBAUtak5oDCpzYCt9Su+w0RXUatOjGo01Fyg0r36X16FjPSlUcNzdn/4bnMkZXOtNC+kuh5IUVC6HGVpINKk3FovkE7EmmMZR2jXcZz3ejZ2+D3dqdrmEsHSulru6zQ/k7JKQy4yVlDrzKQq+DVLj5QtBBAukIoquJ2ga5p4/E53CaV1Fvhorp9olhKFk4vn+trEZY8u2J50IQneB8S6XFXkl5tJDV5RABqsVpSmI00i3XnVlgozb3uzdtHx/Yr0lTWJcdOF9TusiznH0vNzRCXFLk6lYSlQQA8SCE0IUqiRjQkqSDqiviKsKLpyoNtLPw377LXm59ONjdSjKopKqrP0ey/4jpmslZYNrWEuAgNLotxKbqVpbvIwvAuhRUAkkA6lGhjVT2lWckm1zrhx0etujsMp4Omk7J6/n3Nqcn5ZLj7BVm2z2oalYKrrkwpN1V5AKFb0YA6xiQRGMsbWcYVOLTkt3R8Hv/OBmsNTWaPBO3eUy1pQoWBmFMG4kltTgcUkmukgCnIf6x28JPlIXzKXxSscvFRVOdkrHFmzFnKV8yGbMMozIZsxOUZkYzcMozDNwyjMM3DKMxa8m21KZaaTS84++BU0Hg5bSY5mKtCpKb4KMe+R0MP6UElzt/QZRWQ5LFOcKd8CRdVe0aa88ThMRCunkvu1McRGVJrNzkpYz11Ur5zkv+kpIxSqQvCfRL/7mW4uzj1dyOmYtW0VpcS8Xc0WX795lKR4Bwpqq4CN9d18UIYfBxlF07Zs0belf+5c19DXOrXaale1nzfB/A5LPdIZbKTQqDAGNMbjtMY4P8Qbsn+6f0PRbASlnv7sSetZxJQ7mltdt3Pr1DALQAc4GiTdv6L1AK40xjgVZKzytZrb/rb46nYw8ZZo50+Tv6K0fNfntpoeSZZJqmXP+yr/ANyZj2v8Oq+zPmf0PO7ceXaEl8F3Exk1kpMzTAW2Gyit3fqoagJOi6dojpbQ2hhaU+Rrxvz8Lr9zh08JVm3OnK3FEsOx3N8HL4UPf6waj7kc+O0tmxakqdmv9KNksDimrOo+1n2rIGdP3Wemfdi15/wmkuz7mpbJq+8jAyAnfFY6f9sPP+E0l2fceaqvvIDsfznisdP+yHn/AAmkuz7k+aqvvAZATvisdP8Ath5/wmkuz7keaqvvIzuBndF1npn3Yef8JpLs+4801dUbpTIy0WiotlpBUkoJSvG6ql4VuYVppGMaq22cDWjlmpNceH3NtLAYik7xkjRuAnfFY2d//bG3z/hNJdn3NXmqr7yM7gZ3RRnrD7sP5gwmkuz7jzTV1R8jsfzvisdP+2Hn/CaS7PuPNVX3kB2PpzxWOn/bDz/hNJdn3J81VveA7H874rPT/th5/wAJpLs+5Hmqr7yMpyAnRoSyP4z7sP5gwmkuz7h7KqvjJGdwU9sZ6w+7E/zBhdJdn3I801NUNwU9sZ6w+7D+YMLpLs+4801NUNwU9sZ6w+7D+YMLpLs+4801NUY3BT2xnrD7kP5gwukuz7k+aamqG4Ke2M9Yfch/MGF0l2fceaamqG4Ke2M9Yfch/MGF0l2fceaamqOyWyNnAi4tlhaQpSk/XLQQVhIVilOIIQjTsivV2zhpyzRck+HBPhw49LLFLAVIRyuzXWfZyMfP+lZ/7TnuxrW2KP8A+k/+KM/If9K7WfW5SdO9WywpApcSHlpuXUJbABCakXUIGPi1h51wqSySmnzuyd97fe2FhKt3ms117ubuPk5Fvn/SM/8AZc92C2xRX+ZP/ig8Df8AtXaz7RkxPd6ppgti6Eozy03LgITvgmpwUqtdNYp42ts3FwjGpnum3e2vHnLmDni8JNyptb1a3RwPpWSk0f8ATMf9lz3Y5rwOyXxdT9vE6S2ttBcHHsKX2QbGmJdDZeS2hBqhtLayu6EqvqqSKmqnFGp2mPT7LqYVYZ0MPe0bN3+P/hxcY61XEctWabf0Lz2P0rNkPBut8h4IukhV8sJu3SCCDWlKGORt/wBr6l3s2YL1b6WTM5LzLShcq5dum8M4QL2dSsgLW4oqSkggCtTdF06DxS4TtmLWWklzvsa4XSRU3SQQCCU0JwGJOCdAgEdbrT9VFoqopsk0JFFMha0BFNBWpSEq2pTTCkSgag/OEqAAH1l3FJohKg4lKgSkBQH1SzQqGBF4aIbgS1mrcU2C6AlZKzdH3Ularg4yE3RWIBF2xJvOOuFBUEhlFCFrAKrzxWkNjeLKk3EkqxAIIxESgau35lClbw3U3QErBSFEqDaUJcuU314LwKzhdN2pgCwMpISAo3lAAFVKVIGJpqqdUQCvzXbCH3FJS64hbwupCsEhuVQRSpoltag4k6r4GBvEiQZYmJtSDgTW8AooKVAIAVW6UIJv1KNCbt0EVrDcDR9KPlS0BS76a3wlFcyM4M2oUbWV3kUqAFkFVd6AaLAImZwNpNFBxRvKSUFSUKUlJQ2nek3CSutSLt0ArRrbgWkxAK62w+2l1y8slTjoSPrFKbRn13VXSpxJTdCQAhqtFDUCYkH23NTZbSpSLpuNLXdSSU5zNhxKUkVK0APmlCe8wNaQ3A0Prm1o++n66gupurzIYKs4dpKqb0jTUUrQBuBscm5qrnfXQN79UoqpfSEFNGyLyk3iRRYSdIRSkNwJ9om6Kgg0FQaVBpjWmHNhEAgJ9M4FFTagUh5ZSgpVUp7VWE1XfpczlMLmmmuJ3A41zcylyu/vLYFyjZOcW0t4oSsFAKAc4i8ohFKjFMNwLcYgGIAQAgBAHmHZ18DLfic9Tceg2Fwq/L9SpiuMeshrB7ISLLlGkLl1O5xSlApWE0olsUoQYw28r4vqXeyMF6t9LOvu6s+ROdYPdjjZC3cd3VnyJzrB7sMguO7qz5E51g92GQXHd1Z8ic6we7DILju6s+ROdYPdhkFx3dWfInOsHuwyC47urPkTnWD3YZBcd3VnyJzrB7sMguO7qz5E51g92GQXHd1Z8ic6we7DILju6s+ROdYn3YZBcd3VnyJzrB7sMguO7qz5E51g92GQXHd1Z8ic6we7DILmVdnNoaZFwf8AkGv+GGQXMd3VnyJzrB7sMguO7qz5E51g92GQXHd1Z8ic6we7DILju6s+ROdYPdhkFx3dWfInOsHuwyC47urPkTnWD3YZBcd3VnyJzrB7sMguO7qz5E51g92GQXHd1Z8ic6we7DILju6s+ROdYPdhkFyIy6yuTack08lpTQQ+43RSgqu8aVXADbHe2IrKr8v1KmJ4x6yl5WeAleRz1Nxr257X1LvZGD9W+llZjkFsQAgBACAEAIAQAgBACAEASdk2E9MVKEhLY751Zutp5VHSeIVPFAHsXY57HkvcRMYOGpo64muKVUOZZOAxB366nYkQBPdkHIJiaZUs71TaCQ5pWmmJJ4RO1JxGNDqgD8+WvY7ssoBwCihVC0mqFp2pVrH6wBHwAgBACAEAIAQAgBAFtkPssfm3P2WY7mxuFT5fqVcTxj1mjKzwEryOepuNW3Pa+pd7Iwfq30srMcgtiAEAIAQAgBACAEAIA7bKsl+ZXcYaU4rXQYAbVKOCRxkgQB6Az2PkScsqamQH6XQACUspUpQAx793E/donjMARE7aa3KCuCcEgAJSgbEIGCfXAHt/Ys+zGOV395cATmUKKyr6bwQVNLAUSABeSRU1IAGOkkQB5X9EMuSa2RcLJIKpt8lLKVAaWBgt1f4AEmuuAPGJ1pKHFpQq8lKiAqlLwBoDSppXZAGmAEAIAQAgBACAEAW2Q+yx+bc/ZZjubG4VPl+pVxPGPWaMrPASvI56m41bc9r6l3sjB+rfSysxyC2IAQAgBAGbp2QuTlegpAi1jEAbGGVLUEoSVKJoEpFSTxAaYAs8lkulrfTat8Me12yL/wD5HMUtDRhiriEAe0di6zmVymcDSEpzqgltIogZugClVxdX5y66BQCAPvszqIs4cb7Q/RR/oIA8csyy3ZhQS0gqxpXUPbyCAPZcl7QMpJtyrSM/MNhV8JIS20VLUr6101S2BXRirigCvW9lM2VELUJx0YhtNUybRB0kHF5Q8ZRphhsibAg5gPThC5l3eqwRUEinisMo3y/4Rd2mAPL7VYzbziAlSQlRAC03VAA4VTqPFEA5IAQAgBACAEAIAQBbZD7KH5tz9lmO5sbhU+X6lXE8Y9Zoys8BK8jnqbjVtz2vqXeyMH6t9LKzHILYgBACAEAe55CZThMs1flUvVF0b1Nb44yI5k6vI1Gmro9Vh8EsZho1FUytcercbcp8uZOXUUPy0utzWy20lWb4luHC9tAGEEsRV3xUYrouUa7w9H0VKT+L5+rmXSz4s+y5CeQC9ZJYvYpLZuOFPj3E1ITxkU0Rm/KaavZSXw3Psd0yqpUaj3Pf/qX1RLyWQTSZdxFmuJSsihK968Qo1uqcFTcI0XaDljdQxCqxvF3/AGZqr4dU36SavwfFeJ5flBYszKLuTDZRs1pVxg6DFhSTKsqbir82p7T2LJe7ZjGFL19foUs481IyMCNXlBKMksz7WcuqUApQK6lCiAaHXdoa8cd7ySVaCqUWlfm/PiceDy1JQqb7cD7ct6RS2F9qoYaVVKSapW4NYQ2jEjaagRqq4bkt1Sab6FZdLZlymZ2pQ/dkaJyzptosJEw0y3pzRo2knxxiK8uMVslKXBxfav33I2qWIit6fU7/ALPxN8jkA0mq2ldspoFJRUIoDoJBBCuXHRGipRUfh08O1eBup4ly5r9G59j8SZkWJRC6OvBLhwLZqzXYCVb9Y4r13ijTKEo8SxCpGf6X49hBdk3seInm+2JYDPJGoijgAwSo7dFCdGg4aMDM8nyTyGVO5xJfQy62u4W3Aak69dRQxRxeNWGazRdnz8y6TXOpldrFgd7B9oUq24wsfjI/pG2liOVjmirr4NPwJUm+Y4Xew5aqf8ps8jg/rGbrKPFMnN8CiTcsppam14KQopVrxSaHGNkZKSUlzkp3V0aYyJEAIAQBbZD7KH5tz9lmO5sbhU+X6lXE8Y9Zoys8BK8jnqbjVtz2vqXeyMH6t9LKzHILYgBACAEAeq9jKdW1ITKlDN0IzLy0m4lagQSk6VEVOCanRFepSzSTOhhsSoUnFvq1+HaRDK2JYlTQK3ial90AuXjpLbeKWwcTU1VjqjelbcUJScndntnY3R/8eysjfuXnFKOKlXlqulStJNKRJBE5YPKlZhLjRukgLw0YkhQ5CRXlJjjY1cjWVSG5vj1HqtiRWJoyo1FdG9zKNmcYLcygKBGIPrGw8cbFis0bviY1djypTtDgzkdtTtWXSwHkS8uykIDnhHnBS8nNNnAGhFVrrQ1oNcX8PWVWN0cDFUHRnbmf5bqKwtpuYvOlp5LSSHE50lTj1KJJCjpKlXB6cI9BgK1qTWhw8XFqonHn3FgkshC+vPTF4qIHhN42gDQhDI3ygNFFlI1kGscutWdSV+YvUqSpxsjFvdjd9wANTaSB3rbiLjafwhG9HpTGk2nDZkhaVnIOepdBq24hYUEr8UjA3VUpSmyOlgailLkqiun+ftzFDGUstqsdzRY7NymlLUazUy2A5oPEdqTqjbWwUqTbp746Mxcs6TfHVFacyVdlpghMzdaIqhSSpK1DWDd0kcQMc+rSyrMuHd+cxvw+I5T0XxX7/nOVjsn2eklE0zfS4gIQpY++UiiVKI0KpQVrjriu95asWvIrKyYXItvFVXEqLS6/fu6FHzqR5jEt4PFNUtyavbmOXi5SpSzQZYWMrXXnEIIAFcY14rH1J0+greV1JySPzhbprMPH/cX/ADGPT0PVR6Edml+hdBwxtNggBACALbIfZQ/Nufssx3NjcKny/Uq4njHrNGVngJXkc9Tcatue19S72Rg/VvpZWY5BbEAIA77Ksd6ZUQ0gkDFSjvUIG1azgkQB67kP2Km7qHXqPVooKUCGRsuINC9yqoniVAEz2WZduXk2koFVqdCb5peupSpVEgYJTxJAEAeY2HIpfduKJAI74CpB201iNNeryccxdwGGWIqOD0b7D3bJ6calpVporT9UhKCb6RWgxNFlJFYxjiabV7rtM5bNrZrRTfU/pcq2V9otu1VnEKVgEpQbwSBoFdZqSSeOObipxqPNfoPUbGwdWhucWtWyGsmx3XzvUGmtWhI4ydAinGLk7I6uKxlKgrya6Oc48sJxMu8AgBV1CUh5SL2IBqWire087HRhHYwFF04O/Ozw21MRy01u37+q74dJX2co3Qu/fWVAhQUVXlAjRStQOQR0Y1JRTSfHiclxTd2izSPZPm098sLHntj1poYwMi22H2RFvkDtS9XW2ogegKGPIIA35WWot5ot0SgFSVFNby6IN7GmCdAFNOMXtnwcq19CpjZJUmtdx48l9TThINDWsd29yulZF2snKQvsrQ5jcUhSa8ZCD+iv0jTiKEZU2+ezv3or76eIjJc7JN8JWkoWApKgQQdBB1R5o7Zx2RZaZeWW2g1TnSpNdIChWh202x5TbD/xi/2nL2jwOuxkfXo5Y5leX9NnNo75o8Ntz/EPf8i/5jHuMP6qPQu49HS/Qug4Y3GYgBACALbIfZY/Nufssx3NjcKny/Uq4njHrNGVngJXkc9Tcatue19S72Rg/VvpZWY5BbEAXTJ7JBKpUzrv1raVXc00oC6aA1eV3zYx0AVO0QBsnrVKk5tASlsd62gXW0naE/ePnKqYA/R1ls3GGk6LraBjqogQB552TpB2bal1IBNXV5sYUukAV0Vxu116YrU6spVLc2+3UXKlGMae79StfrK7ZFgNy5IN6YfA3zTRolGjwzh3jQ0HfVUdSRFhpPiVYylF3i7Eiu2GUuFS3EqVQJDUsgFlH43FA5w7Sa8QjVOhTlxRZp46vDhJ9Zi1mJdac4wpBKaX0oqBQ60hQCk7KU4xhHNxOHVPeuB63Y+1JYn+nN79ectmTDTOZQoMlaaYhRKlJ47tbrg4wAeIxYocnbNlX53nI2jSrQqOLnv7+viuu6+JbSG3ECoSpBGsApp6cIvpprcefkmnZ8SnW5YdmO3rsm245taJaAO1S04DloYkgqcvkpKtKvKF8nQgG8kcV41vegK9EZRjKTtFXMZSUd7diytyjiUd6iXap3zhzYI5Dv1+riizTwkpu3Pot78F1s0VMTGKv+73Lx/YhLbtltpBblkLfcVgp0pKUAbEJ2R3KGAnThd+j8OL6Wyg6sak8zd+7qRTGrBmnlVDKyTsSY3ZIxW+SRm6iLFJ2OJZBbUoF5RSVgGuaQk3qKIwvqITvdQqTFDF4uCg1H/37GVKk6lRSfBEjnY4J1DqaVVlX4x/LHk9sr/GL/b9TlbR4G2xR9cjl/pHJxD/AKbOdh/WI8It3/Evf8i/5jHvMP6mPQu49FT/AEI4I3GYgBACALbIfZY/Nufssx3NjcKny/Uq4njHrNGVngJXkc9Tcatue19S72Rg/VvpZWY5BbEAelZH5QKaSjFKVUuhdAUKTdpmn0jv07DpFcNkSCVtTJZD6w7KIu79GflairIUofWNqwC2Tjvho0acBAPWbdtMBlYZBUVUbCxghN/e1vHTQHSMOONOIm4U21xLWCpqpWipcOL6t5V5y0FqbTKzCC3dNELBKRxAkGoB0Eg6DHIhXlBRjLc4npJ4ClUUqtF5k1vXgQdp5IzTyLrLiLicMxTMoSrWLqcFHzlVrtjrQnmV0cOrShB2KbamTs6x4WXcSB95IvJ9BRUCM7s0ZYGLAfXfIvEgpVUHiiri5Xps6+x6eTEqSLhk3lGpjeE72KNGs47j0+P2dGv6a4ku7byFgGpIJUCipulWkLujSSK10YiuuLuFr5p5Ty21tmyo08+lux83U+BKWHJGZF5xVxkHACgrTYNA5cTxx240lGKbV2+C8Txsq8p1MkXZc78Dptq22JRIEoyhbhwLigSEjaVaSeKojZknb+pw0RnKy/Rx1e9lUeygfWbxWi8dYbSTzqBMR5TZZYqy6X9jWsLG+Z73qzWbXmD/AKhY5LqfUkRjyknoZWhHijS7OPKwU+8obC6qnMDGLlU/EZwnSOdKgkUAAHFhFeWZu7LcZRtuMh2NMnYmUrElLn6hR88fyx5favpYlP8A0nKx0ro6rCV9cjl/pHIxS/pspYf1sTxzK+x1NPLXpStalA8ZJJHLHusM70o9C7j0FJ3iiuxYNggBACALbIfZY/Nufssx3NjcKny/Uq4njHrNGVngJXkc9Tcatue19S72Rg/VvpZWY5BbEATtlWzgG3cRgErP3QPuqH3k/qIAtMraa2VIBWAEkKQoi9dr92oO+aVr1ekCJB6bO5YvJZ7YbbaWwCEPNmpUyogU3w/y1ChSo1qDq0RBKvfccbOWso6m6ttSE+KoZ1sfhoQtHo5orVKMJqxfo16tJ51fpXHwfWSUlakuAC29gMAQq/dGpJwCiniUnCuChFRU61D9KzL9/v8Am8syxEMR+q1+zr+D6Hv50Srs+44mjLrVddQq8OQUUAeWsZraFLhJ2fxTRplhGnezt1fYpc7ZqkLUoIU64rvlFKqc5AKvUIq18QqjtHgd/ZtCFNZpyS61f7HG1k3MOKwaUSeLCNUYSk9yOzLaWHpx3yRxZTOsyWaYKgt8qqsJIIRXehJOiuJJjo4TD2qJs81tfaXL02lwfD42338CftCRfmG2xKzKFJCEi4hYBrTGqdOmPa06+HjdS3O/H7nzqlTqReZric+Ts7OWcsh9lS2zpB0/rgY2TwtHEx9GSvqb/KMj8SxKtSx5nwiSws6TQox5RvYoVNmYuPMpr86zdGvSlzuPR+WNashGnd9K2hUHQFBCxzgAxScXTfpwa/Pj4mcoOorKSf58PA1Hsezo0PsEbSFD1CMuXpfHs+5W8irczX51Gi07MakEKW68lx9KSsIQKJTTQpVanTQDRpizhoKXp5bR1f0MK8JRioZrtvgvqVzJqUM40HA6hKlKUClRoa3jjhoB2R5zH7RUa8s0XZ8HzdxeVVUkqdi3PZNvIbSgCoGJVTvidnFHm8W6kqjqOLtzbuYo4qNWT3R3HJISLjLqVKSaA48kc+q4zi0U6UnConJWKvlDJi+404Kip5jiCI9hs+anRi1oegw/A8ztyyFMq2pOg7fnF43kTACAEAW2Q+yx+bc/ZZjubG4VPl+pVxPGPWaMrPASvI56m41bc9r6l3sjB+rfSysxyC2IAQBI2daRQLijvMSMK0J/odYgC6ZKZQFlwNKopCwW6HvVoXiWVnYakpVqPKYiRnTaT3kyiwJW+VJcJRWobOC0eYvYRo0xocWmdWNWEo2JE2+hlN1sAU1jT0tXoAjNSZWnRjzFXtTK4k73E8WAH8WkxLyy4o1xVSH6XY55bLm0EnezK0jYDUDnjTKMV+kuUY5n6aT6j6ncsJ50XVzThB0i9QfpGveX406Ud6SRXH0gnjMbqdyjjFC1zskJcDQackdKlG288vXrSvYs0jlJNsiiJhdPFUbw5jURvsVVVkSCctCrCYlWXeNIzaudOH6Rup4mrT/TJ9/eTaEuKPtues1w1uvy6tqaKA9IIVF6G1qyVpWfT+NEclHmZ3Jln1D/APltRKhqSpwoVzLH9Y2rG4ef6oWfRfuMkpor2VMs5LtZpxd55033DevbxNQgE8ZqfQIq47E54Wjw4eJNNLlMzKQWaKqDQ7RgeePPTdtx0o1NxcMncpJtgC5MrA2E1H6xy625+ju6CjVnKL9DcW+U7JMwBR1Dbo4xdPOIrSip/rin0owWJk90kma7Qy3s6ZIEww40RhfTjQcoxpyiJjRxNPfh2uh/n5qWoN7nFWKw9LomSppo5xKiQkjE6d6eWOzScnBOa3239Jbi21vKhllYRk5gtnYDp0EpBI/WNhJAwAgC2yH2WPzbn7LMdzY3Cp8v1KuJ4x6zRlZ4CV5HPU3GrbntfUu9kYP1b6WVmOQWxACAEASEhMXqNqP4SdVfuk7Dt1H0wBPBarwUo4gAE43gE4V86mgjZBolM459by1EEEjUEje01GuuMXYzUpGlMk5spymMbxM1KRtTJK1rQOU/KI9E2xqVOYyqTVqWg+mHok8rVOV5paTiDxHUfTGaS5jROcnxN7bDuynKQI2pyKjjBnQhtetaR6axsWc1unTNyBtXXkSTGazGt04HQg+atXopGSerRrdJcxuS6RoZ5zGanDUx5Fmq0H1rTim6Ro2EQqzzLc7mVOlaW8h2pZxWIGG2ObNq+8v5UdrUk6NaRymNLUDW6cHxJCRsp1w3UqKjsQkqjW1TMHSgWdjIVtBT248QpWKWGxffXyNpqr0xnGD/ALTNUrcCwoLMgiic3ICmI3r86v8AhqUtE+cTyRZinbebUeUdkS1+2X0lKChtCSlAUbzisaqW4rWtRNTGRJU4gCALbIfZY/Nufssx3NjcKny/Uq4njHrNGVngJXkc9Tcatue19S72Rg/VvpZWY5BbEAIAQAgCZsmeNaFWI0bcBpG2g1axAEqsVTQKoDs0JJ0fwHVsMGiUyJWya0Na8cQDok21Y6SmnoEYTSsb6DeY3tS5VojUXpSUeJmbbATdvVNdA0D5xsjF3KdWqpKyR9tuIUAFggj7w9kWo1Wii6e/cbm5ZI7xSCfO0xlKpm4GNn/cj7VLv+MByUH9I12bMk4o0KknTpXX+P5xGSRlmifBs1zl9PzhlZOZGUJWg6+Q6Ijeg0mdFn2M9MLutNqUTqSMB7Ihu5KVi72Zke21dRNOFx7SJdgZx3kVTBA4zQRplSzSuYShmJidtFqTTdUtMqPJ5ajs0v8A5Hu9b4wkE8cbI00uBKilwK6rKV9xRakme17+nN1dmXdVVuHfnnAjOxkRU2xLyxKp2Zo7pLLdHpgnYpdc2yThpJPFC4KTlFa4mXAUNhppIuoRW8QNJK1feWTiTEAioAQBbZD7LH5tz9lmO5sbhU+X6lXE8Y9Zoys8BK8jnqbjVtz2vqXeyMH6t9LKzHILYgBACAEAfSFEGoNCNcAT9mT14Y6RpB0Y7fNP6GJB3FoVBIrsrpNPunzh+ojFoyi1znSUVSLpF3YBT9I0yvfeXqORr0UfQaBFFFQHFQDmgp2MZ0b85ofkQkihqDjGyMsxVnBx4nyJU7IzsYGRLQBtbaUNBI5DAg6Ai/gsY6la43U5u9jXONt6Nlm2G8+q602pR4tEWLjiWyycmW0kocKpl0Ylhmigj/kdO8bHKRGipOL4EqLud9o22zLpza3Uo1dqyBNTxOzVKn+CnLGmxmV/6bm5kmXk2cwg4lqWH1ivOdcrxaVGJBETZk5OvbL2de1sS6gpVdjsyQUp4wipERcEBauW760luXSmUZOlDFUqX/yu9+56TTiiAVgmAMQAgBAFtkPssfm3P2WY7mxuFT5fqVcTxj1mjKzwEryOepuNW3Pa+pd7Iwfq30srMcgtiAEAIAQAgD7acKSCNIgCySE0Fp5cCK4imIFfGGkH0RIJKTcANFEAHG9qI8Yf1GoxqnC5vpVFDiTCW0J0C8ePARCp6mU67fA0uNFRqflGxJI0NtnQiSWE71Na6eT/APeqLFNRS3leUrs+vosnQCOI+2MJQXMzJVNTvs/JV93EJASNKiaJA2kxhYzUrk1Zdiy6altJm1p75YIblmzrvPKwP8NTxRKdg1fic1q5RS7QzalmYUP9PK1alhxOOeEd5wDsg23xJIEWnPT4LTQDbCdLUuA0y2Bwjnej0kmIBFzE9ISgotztp0aWpclDIOxyYIvOD8AHLC4K9bWWUzMIzQKWGOBYGbQfx41WeNRMQCuwAgBACAEAIAtsh9lD825+yzHc2NwqfL9SrieMes0ZWeAleRz1Nxq257X1LvZGD9W+llZjkFsQAgBACAEAIA3SswUGo5CNogCzS0wFpGPGDsO2n6KHpieIJ+wgpQKbpITsxKK7fNOoxBJMJlCdAryQBJydhOKSVqIbbGlxxVxAHKYEElKsNIQVtpziRpmJhRZlU/hrvnf4RQ7YAr1tZbS5N1N6fWnxhmZJsjxWgarHGsmAIp12etBGcecpLp1qIl5NsagFGgV/CCYkEZOW1ISouoT264OVqVSeTwjvpoDC4K1buVM1NgJdco0O9ZbAbaTso2nD0mpiAQsAIAQAgBACAEAIAtsh9lj825+yzHc2NwqfL9SrieMes0ZWeAleRz1Nxq257X1LvZGD9W+llZjkFsQAgBACAEAIAQB1yE2Wzrp6jtEAXfJ610NkFbalUxC2Vlt5sHxSMFIOwgiJ4gt8vlgwMfpBaTsfkm3FjivoKa+kQsDitXLVut5ptUy4NExN0S2g/wC1LjeJpqJqYWBD2jKTc4kPTz9xrU5Mktt8jTXfOHiSKccARD2UElK0Esz204ND8yLrQO1uVBp6VkmIBXLat6Zm1BUw8pwjQDglPElAolI4gBAEbACAEAIAQAgBACAEAIAtsh9lD825+yzHc2NwqfL9SrieMes0ZWeAleRz1Nxq257X1LvZGD9W+llZjkFsQAgBACAEAIAQAgCZsK20sb11hLzda0vFtxJ8xxOKeQgiALCLYs1elc815t1l0DiCjdJ5SIm4NUxlkyz/AIKW340TEzdcdBppQ3TNtn0ExAKraVpPTC777q3V+MtRUeQV0DigDkgBACAEAIAQAgBACAEAIAQBbZD7KH5tz9lmO5sbhU+X6lXE8Y9Z6Jkp2P5a05Ntb630ltSkjNKQkUKWzjeQrGNO3XbF9S72MF6t9LJBzsK2akpSX5sFVbozrVTdFTT6nUI42dlux9dxGzuFm+sb+DE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Fd7IuSjFmybLTCnVJW844S6pKjW40nC6lOFAI72xHeNX5fqVMTxj1l37FiCbOAHDasMM2iNO3/AGrqXexgv0PpZPTEpdflRU1OdJ35OOa21jilwle1vOPTPtiLAdrecemfbCwHa3nHpn2wsB2t5x6Z9sLAdrecemfbCwHa3nHpn2wsB2t5x6Z9sLAdrecemfbCwHa3nHpn2wsB2t5x6Z9sLAdrecemfbCwHa3nHpn2wsB2t5x6Z9sLAdrecemfbCwHa3nHpn2wsB2t5x6Z9sLAdrecemfbCwHa3nHpn2wsB2t5x6Z9sLAdrecemfbCwHa3nHpn2wsB2t5x6Z9sLAdrecemfbCwPptgDG8TgdKif0iQeY9nbwMt+Jz1Nx39hfpq/L9SpiuMesk+xjINPWekOIC6OKpXVVtusatv+19S72RgvVvpZbZKypdCgtppAUKgKTq1EV/SOIXDvgBWAEALw2wBhRp+g5zSAMwAgBACAEAIAQAgDFcach56+yAPqAMQBhJr+o5jSAC1gCpNANcYykoptuyRJqkppLqErTW6rEXgUmm2h1HSDrBBjIg3QAgBACAPpIFNPFhjo9MAeSdmScD0tLrAIGemUUP+y6G6+m5X0x6DYfCr8v1KmK4x6yzdiT/AD/kP8jcatv8AtfUu9kYL1b6WS8jZr18qvZtJJO0qFfF9scUuE7EAinJJZUo3cC+0oYjvUg1OmJQJWIBAWhZrq3ytKKpqnGqRoSkHAmuoxKBOv/8A2H8wiGDRMMqUd6qmLdeMJUoqHFpESgfUq2pIVeVeJWSD5pCaDi0GIAmGlKKLqqALSVDxkhQJEEBKNqSkhSrxvE14jo5IATTSlXbqrtFAk8QBrhrrogBKtFIN5VaqUR5qScE11/OAMPsqKkkKoBeqPGrSg+fFACTZUhNFKvG6kV4wV19aRXXSJ3A2jvjyJ9aogHNOy6lVun/LUkY03xUgj9ArGAOllBSkAqvEDFWipgA1o9Kv5jAETb7ykBalIKms0oXkqP1SyFC+pGtJqgXsbtCcBUxUxMJSs1vStu+v5w4rerGSOux1lTSSVpXVKDeTilX1aNBAFdlaDRoGiLjd+BidpiAfGdGoFX4RX9dA54WBiizqCeXfHmFAOcwA7XJ74qPFoHMNPprAG4IAAAFMTxbIkHjHZN/wMv8Amp//ANtcd/YfCr8v1KmK4x6yd7HeUcpKySUzEwhpSlqICzSouNiojVt9f4vqXeyMF6t9LLLu9szy5jpfKOLZlwbvbM8uY6XyhZgbvbM8uY6XyhZgbvbM8uY6XyhZgbvbM8uY6XyhZgwrLuzD/rmdR77Ya7IZWDO72zPLmOl8oWYG72zPLmOl8oWYG72zPLmOl8oWYG72zPLmOl8oWYG72zPLmOl8oWYG72zPLmOl8oWYG72zPLmOl8oWYG72zPLmOl8oWYMbu7MrXt5nUO+2V4uOGVgzu9szy5jpfKFmBu9szy5jpfKFmDCcu7MH+uZ1nvtprshlYM7vbM8uY6XyhZg1y+WtlNpCG5yXQkaEpISka8ABQQysGzd5ZnlzHS+ULMGd31m+Xs9KFmBu+s3y9npQswN31m+Xs9KFmDincspBagU2ulsUpdSWyK1OO+QTXRrphCzBRuyVNS65KXEtMCYSl6YKl1BN91aXVA3QB/mahopHoNh8Kvy/Up4rjHrPP8rPASvI56m4w257X1LvZGD9W+llZjkFsQAgBACAEAIAQAgBACAEAIAQAgBACAEAIAQAgBACAEAIAtsh9lj825+yzHc2NwqfL9SrieMes67VsJ+aYlyylKrt8Kq42giobpgtQOow2zRqTxV4xbVlwV+dmGEnFQab52RO4md4Nvr2fiRyvJa/uS7H4Fr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l37NclrOS27dCzMuLCUuIWbpaaFd4o0xB5o7OyaVSCqZ4tfp4q2pWryTcbPUgS6raeeOs5PU1ZVoM4dp54jPLUjKtBnDtPPDPLUnKtBnDtPPDPLUZVoM4dp54nNLUZVoM4dp54jPLUZVoM4dp54Z5ajKtBnDtPPE55ajKtBnDtPPEZ5ajKtBnDtPPE55ajKtBnDtPPEZ5ajKtBnDtPPDPLUZVoM4dp54nPLUZVoM4dp54jPLUZVoM4dp54Z5ajKtBnDtPPDPLUZVoM4dp54Z5ajKtBnDtPPDPLUZVoM4dp54Z5ajKtBnDtPPDPLUZVoM4dp54Z5ajKtBnDtPPDPLUZVoM4dp54nPLUZVoM4dp54jPLUZVoM4dp54Z5ajKtBnDtPPDPLUZVoCsnWYOTfFhJH//2Q==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pic>
        <p:nvPicPr>
          <p:cNvPr id="14341" name="Picture 4" descr="http://t2.gstatic.com/images?q=tbn:ANd9GcQEigDh25oiidez0rv_VfBRVDnAFJwYfyvqG7DLzyqWmStH0Na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1500" y="4049713"/>
            <a:ext cx="2357438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2" descr="http://art-black.name/uploads/posts/2012-01/1326407709_e73e4f97-9810-426f-899e-8170bb427b7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8250" y="4183063"/>
            <a:ext cx="3538538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4"/>
          <p:cNvSpPr>
            <a:spLocks noGrp="1"/>
          </p:cNvSpPr>
          <p:nvPr>
            <p:ph type="title"/>
          </p:nvPr>
        </p:nvSpPr>
        <p:spPr>
          <a:xfrm>
            <a:off x="-107950" y="476250"/>
            <a:ext cx="9134475" cy="1143000"/>
          </a:xfrm>
        </p:spPr>
        <p:txBody>
          <a:bodyPr/>
          <a:lstStyle/>
          <a:p>
            <a:pPr eaLnBrk="1" hangingPunct="1"/>
            <a:r>
              <a:rPr lang="uk-UA" sz="6600" b="1">
                <a:solidFill>
                  <a:srgbClr val="0000FF"/>
                </a:solidFill>
                <a:latin typeface="Monotype Corsiva" pitchFamily="66" charset="0"/>
              </a:rPr>
              <a:t>Звукозапись</a:t>
            </a:r>
          </a:p>
        </p:txBody>
      </p:sp>
      <p:sp>
        <p:nvSpPr>
          <p:cNvPr id="16387" name="AutoShape 2" descr="data:image/jpeg;base64,/9j/4AAQSkZJRgABAQAAAQABAAD/2wCEAAkGBxMSEhUUExIWFhUXFxcWGBcXGB4YGBYWFBUXGBgXGBgeHiggGholHhYUIjEiJSkrLi4uGB8zODMsNygtLysBCgoKDg0OGxAQGyskHyQwLCwsLCwxNy0sLC8sMDcsLC4sLCwsLCwsLy8sLCwsLCwsLCwsLCwsLCwsLCwsLywsLP/AABEIAOoA1wMBEQACEQEDEQH/xAAcAAEAAgMBAQEAAAAAAAAAAAAABQYBAwQHAgj/xABPEAABAgMDBQgOCAQGAgMBAAABAgMABBEFEiEGEzFBURYiU2FxkZKTBxQXMjNSVGKBsdHS0+EVIzVCcnShs4KyweI0Q0Rjc5SDtCXC8CT/xAAbAQEAAgMBAQAAAAAAAAAAAAAAAQQCAwUGB//EAD8RAAIBAgMDBwsCBAcBAQAAAAABAgMRBBJRBSExE0FxgZGx0RQVIjM0UmGCweHwMqEGFiNCJENicpLS8bJT/9oADAMBAAIRAxEAPwCCnLeenHS64SoqUbqTvggE4IQNQ0DAY02x7qhQp0KeVJJLi/qzzWJnOpU4v4I3ulxtNVISmtCAQkKorQq73100O+pTVWMYYrD1KnJwd38OHbwMJYatGGeW5HIbROxPRHsi3kRqtLUx9Iq8VPRHshkQs9R9Iq8VPRHshkQtLUfSKvFT0R7IZELPUfSJ2J6IhkQtLUfSKvFT0R7IZELPUfSKvFT0R7IZELPUfSKvFT0R7IZELPUfSStieiPZDIhZ6j6RV4qeiPZDIhZ6j6RVsT0R7IZELPUfSKvFT0R7IZELPUfSKvFT0R7IZELPUfSKvFT0R7IZELPUfSKvFT0R7IZELPUfSKtieiPZEZETZ6j6RVsT0R7IZELPUfSKtieiPZDIhZ6k1Ysip9suqWEJCigBLSVqJSElWBUkAUWnXrirXrqnPIld8eLX0ejLFLDucczl+fsbXZNtOl1folmvjxEas3/av+T/AOpk8PFf3PsXifUlZCl3iXEhAu3SlpKlLC20OA3SpN3euI16TTGlYwlioq1o7+e7e7e1x386fMTHCPnlu/GHbPQnS4v/AKzfxoyjWk+EV/yf/UPDJf3PsXiJKxVulRziQ2AlSVBpJUoLBI3hUADRJrvjxV0xTxm1qeFinKLbbasnpx3lrCbKqYiTSlZcbv49Bh2xUjS+r/rN/GjmP+KaS/ypdqOqv4XrP/MX7+BFoylfst9K21ZxtaSq74NLiSVN79GISpK2ziK97poY6calHaeEVXLbm+KsUXhamBxDpSd+43djmUC3rpvYtOd6SCTQCgIxGnSMRpFCARj/ABHTUsLFP3k9za4JtcPj1GrZvpYppu257+tE3ldk9LsMOLZbdSpLiBfXeoq84yD3woSoOqxFe8OlVSnmYXE14VqMVO6lbdfhd2s1rbWz7yziqNPJNuKuk9/Qb8lLOl+12FulN5L7j5BpVSGw23cx01WtrDljpbRr1YVpRh7qXbvv3lXB0oSpRb1uctpZNSyGr181zwQpwLF1JM0ppaVAiguoF7SThoAiaGPryqKFv7dy536N0+t7iauEpZXK9t/1JCdsxsIzISGaMzSQpakneifaQlTiinvVJUldRQgYA0rFaGJqOfKN5vShuX+17lv4rhbnZYlRgoZVu3PiR03YjTE7I5sKCVvJCwsg4tzIRWlTRKk0VidCho0C7RxdSvh62biou1vin3FOrQhSq03HnZuz7b63G0qSpxMpOpLqkBAUtak5oDCpzYCt9Su+w0RXUatOjGo01Fyg0r36X16FjPSlUcNzdn/4bnMkZXOtNC+kuh5IUVC6HGVpINKk3FovkE7EmmMZR2jXcZz3ejZ2+D3dqdrmEsHSulru6zQ/k7JKQy4yVlDrzKQq+DVLj5QtBBAukIoquJ2ga5p4/E53CaV1Fvhorp9olhKFk4vn+trEZY8u2J50IQneB8S6XFXkl5tJDV5RABqsVpSmI00i3XnVlgozb3uzdtHx/Yr0lTWJcdOF9TusiznH0vNzRCXFLk6lYSlQQA8SCE0IUqiRjQkqSDqiviKsKLpyoNtLPw377LXm59ONjdSjKopKqrP0ey/4jpmslZYNrWEuAgNLotxKbqVpbvIwvAuhRUAkkA6lGhjVT2lWckm1zrhx0etujsMp4Omk7J6/n3Nqcn5ZLj7BVm2z2oalYKrrkwpN1V5AKFb0YA6xiQRGMsbWcYVOLTkt3R8Hv/OBmsNTWaPBO3eUy1pQoWBmFMG4kltTgcUkmukgCnIf6x28JPlIXzKXxSscvFRVOdkrHFmzFnKV8yGbMMozIZsxOUZkYzcMozDNwyjMM3DKMxa8m21KZaaTS84++BU0Hg5bSY5mKtCpKb4KMe+R0MP6UElzt/QZRWQ5LFOcKd8CRdVe0aa88ThMRCunkvu1McRGVJrNzkpYz11Ur5zkv+kpIxSqQvCfRL/7mW4uzj1dyOmYtW0VpcS8Xc0WX795lKR4Bwpqq4CN9d18UIYfBxlF07Zs0belf+5c19DXOrXaale1nzfB/A5LPdIZbKTQqDAGNMbjtMY4P8Qbsn+6f0PRbASlnv7sSetZxJQ7mltdt3Pr1DALQAc4GiTdv6L1AK40xjgVZKzytZrb/rb46nYw8ZZo50+Tv6K0fNfntpoeSZZJqmXP+yr/ANyZj2v8Oq+zPmf0PO7ceXaEl8F3Exk1kpMzTAW2Gyit3fqoagJOi6dojpbQ2hhaU+Rrxvz8Lr9zh08JVm3OnK3FEsOx3N8HL4UPf6waj7kc+O0tmxakqdmv9KNksDimrOo+1n2rIGdP3Wemfdi15/wmkuz7mpbJq+8jAyAnfFY6f9sPP+E0l2fceaqvvIDsfznisdP+yHn/AAmkuz7k+aqvvAZATvisdP8Ath5/wmkuz7keaqvvIzuBndF1npn3Yef8JpLs+4801dUbpTIy0WiotlpBUkoJSvG6ql4VuYVppGMaq22cDWjlmpNceH3NtLAYik7xkjRuAnfFY2d//bG3z/hNJdn3NXmqr7yM7gZ3RRnrD7sP5gwmkuz7jzTV1R8jsfzvisdP+2Hn/CaS7PuPNVX3kB2PpzxWOn/bDz/hNJdn3J81VveA7H874rPT/th5/wAJpLs+5Hmqr7yMpyAnRoSyP4z7sP5gwmkuz7h7KqvjJGdwU9sZ6w+7E/zBhdJdn3I801NUNwU9sZ6w+7D+YMLpLs+4801NUNwU9sZ6w+7D+YMLpLs+4801NUY3BT2xnrD7kP5gwukuz7k+aamqG4Ke2M9Yfch/MGF0l2fceaamqG4Ke2M9Yfch/MGF0l2fceaamqOyWyNnAi4tlhaQpSk/XLQQVhIVilOIIQjTsivV2zhpyzRck+HBPhw49LLFLAVIRyuzXWfZyMfP+lZ/7TnuxrW2KP8A+k/+KM/If9K7WfW5SdO9WywpApcSHlpuXUJbABCakXUIGPi1h51wqSySmnzuyd97fe2FhKt3ms117ubuPk5Fvn/SM/8AZc92C2xRX+ZP/ig8Df8AtXaz7RkxPd6ppgti6Eozy03LgITvgmpwUqtdNYp42ts3FwjGpnum3e2vHnLmDni8JNyptb1a3RwPpWSk0f8ATMf9lz3Y5rwOyXxdT9vE6S2ttBcHHsKX2QbGmJdDZeS2hBqhtLayu6EqvqqSKmqnFGp2mPT7LqYVYZ0MPe0bN3+P/hxcY61XEctWabf0Lz2P0rNkPBut8h4IukhV8sJu3SCCDWlKGORt/wBr6l3s2YL1b6WTM5LzLShcq5dum8M4QL2dSsgLW4oqSkggCtTdF06DxS4TtmLWWklzvsa4XSRU3SQQCCU0JwGJOCdAgEdbrT9VFoqopsk0JFFMha0BFNBWpSEq2pTTCkSgag/OEqAAH1l3FJohKg4lKgSkBQH1SzQqGBF4aIbgS1mrcU2C6AlZKzdH3Ularg4yE3RWIBF2xJvOOuFBUEhlFCFrAKrzxWkNjeLKk3EkqxAIIxESgau35lClbw3U3QErBSFEqDaUJcuU314LwKzhdN2pgCwMpISAo3lAAFVKVIGJpqqdUQCvzXbCH3FJS64hbwupCsEhuVQRSpoltag4k6r4GBvEiQZYmJtSDgTW8AooKVAIAVW6UIJv1KNCbt0EVrDcDR9KPlS0BS76a3wlFcyM4M2oUbWV3kUqAFkFVd6AaLAImZwNpNFBxRvKSUFSUKUlJQ2nek3CSutSLt0ArRrbgWkxAK62w+2l1y8slTjoSPrFKbRn13VXSpxJTdCQAhqtFDUCYkH23NTZbSpSLpuNLXdSSU5zNhxKUkVK0APmlCe8wNaQ3A0Prm1o++n66gupurzIYKs4dpKqb0jTUUrQBuBscm5qrnfXQN79UoqpfSEFNGyLyk3iRRYSdIRSkNwJ9om6Kgg0FQaVBpjWmHNhEAgJ9M4FFTagUh5ZSgpVUp7VWE1XfpczlMLmmmuJ3A41zcylyu/vLYFyjZOcW0t4oSsFAKAc4i8ohFKjFMNwLcYgGIAQAgBAHmHZ18DLfic9Tceg2Fwq/L9SpiuMeshrB7ISLLlGkLl1O5xSlApWE0olsUoQYw28r4vqXeyMF6t9LOvu6s+ROdYPdjjZC3cd3VnyJzrB7sMguO7qz5E51g92GQXHd1Z8ic6we7DILju6s+ROdYPdhkFx3dWfInOsHuwyC47urPkTnWD3YZBcd3VnyJzrB7sMguO7qz5E51g92GQXHd1Z8ic6we7DILju6s+ROdYn3YZBcd3VnyJzrB7sMguO7qz5E51g92GQXHd1Z8ic6we7DILmVdnNoaZFwf8AkGv+GGQXMd3VnyJzrB7sMguO7qz5E51g92GQXHd1Z8ic6we7DILju6s+ROdYPdhkFx3dWfInOsHuwyC47urPkTnWD3YZBcd3VnyJzrB7sMguO7qz5E51g92GQXHd1Z8ic6we7DILju6s+ROdYPdhkFyIy6yuTack08lpTQQ+43RSgqu8aVXADbHe2IrKr8v1KmJ4x6yl5WeAleRz1Nxr257X1LvZGD9W+llZjkFsQAgBACAEAIAQAgBACAEASdk2E9MVKEhLY751Zutp5VHSeIVPFAHsXY57HkvcRMYOGpo64muKVUOZZOAxB366nYkQBPdkHIJiaZUs71TaCQ5pWmmJJ4RO1JxGNDqgD8+WvY7ssoBwCihVC0mqFp2pVrH6wBHwAgBACAEAIAQAgBAFtkPssfm3P2WY7mxuFT5fqVcTxj1mjKzwEryOepuNW3Pa+pd7Iwfq30srMcgtiAEAIAQAgBACAEAIA7bKsl+ZXcYaU4rXQYAbVKOCRxkgQB6Az2PkScsqamQH6XQACUspUpQAx793E/donjMARE7aa3KCuCcEgAJSgbEIGCfXAHt/Ys+zGOV395cATmUKKyr6bwQVNLAUSABeSRU1IAGOkkQB5X9EMuSa2RcLJIKpt8lLKVAaWBgt1f4AEmuuAPGJ1pKHFpQq8lKiAqlLwBoDSppXZAGmAEAIAQAgBACAEAW2Q+yx+bc/ZZjubG4VPl+pVxPGPWaMrPASvI56m41bc9r6l3sjB+rfSysxyC2IAQAgBAGbp2QuTlegpAi1jEAbGGVLUEoSVKJoEpFSTxAaYAs8lkulrfTat8Me12yL/wD5HMUtDRhiriEAe0di6zmVymcDSEpzqgltIogZugClVxdX5y66BQCAPvszqIs4cb7Q/RR/oIA8csyy3ZhQS0gqxpXUPbyCAPZcl7QMpJtyrSM/MNhV8JIS20VLUr6101S2BXRirigCvW9lM2VELUJx0YhtNUybRB0kHF5Q8ZRphhsibAg5gPThC5l3eqwRUEinisMo3y/4Rd2mAPL7VYzbziAlSQlRAC03VAA4VTqPFEA5IAQAgBACAEAIAQBbZD7KH5tz9lmO5sbhU+X6lXE8Y9Zoys8BK8jnqbjVtz2vqXeyMH6t9LKzHILYgBACAEAe55CZThMs1flUvVF0b1Nb44yI5k6vI1Gmro9Vh8EsZho1FUytcercbcp8uZOXUUPy0utzWy20lWb4luHC9tAGEEsRV3xUYrouUa7w9H0VKT+L5+rmXSz4s+y5CeQC9ZJYvYpLZuOFPj3E1ITxkU0Rm/KaavZSXw3Psd0yqpUaj3Pf/qX1RLyWQTSZdxFmuJSsihK968Qo1uqcFTcI0XaDljdQxCqxvF3/AGZqr4dU36SavwfFeJ5flBYszKLuTDZRs1pVxg6DFhSTKsqbir82p7T2LJe7ZjGFL19foUs481IyMCNXlBKMksz7WcuqUApQK6lCiAaHXdoa8cd7ySVaCqUWlfm/PiceDy1JQqb7cD7ct6RS2F9qoYaVVKSapW4NYQ2jEjaagRqq4bkt1Sab6FZdLZlymZ2pQ/dkaJyzptosJEw0y3pzRo2knxxiK8uMVslKXBxfav33I2qWIit6fU7/ALPxN8jkA0mq2ldspoFJRUIoDoJBBCuXHRGipRUfh08O1eBup4ly5r9G59j8SZkWJRC6OvBLhwLZqzXYCVb9Y4r13ijTKEo8SxCpGf6X49hBdk3seInm+2JYDPJGoijgAwSo7dFCdGg4aMDM8nyTyGVO5xJfQy62u4W3Aak69dRQxRxeNWGazRdnz8y6TXOpldrFgd7B9oUq24wsfjI/pG2liOVjmirr4NPwJUm+Y4Xew5aqf8ps8jg/rGbrKPFMnN8CiTcsppam14KQopVrxSaHGNkZKSUlzkp3V0aYyJEAIAQBbZD7KH5tz9lmO5sbhU+X6lXE8Y9Zoys8BK8jnqbjVtz2vqXeyMH6t9LKzHILYgBACAEAeq9jKdW1ITKlDN0IzLy0m4lagQSk6VEVOCanRFepSzSTOhhsSoUnFvq1+HaRDK2JYlTQK3ial90AuXjpLbeKWwcTU1VjqjelbcUJScndntnY3R/8eysjfuXnFKOKlXlqulStJNKRJBE5YPKlZhLjRukgLw0YkhQ5CRXlJjjY1cjWVSG5vj1HqtiRWJoyo1FdG9zKNmcYLcygKBGIPrGw8cbFis0bviY1djypTtDgzkdtTtWXSwHkS8uykIDnhHnBS8nNNnAGhFVrrQ1oNcX8PWVWN0cDFUHRnbmf5bqKwtpuYvOlp5LSSHE50lTj1KJJCjpKlXB6cI9BgK1qTWhw8XFqonHn3FgkshC+vPTF4qIHhN42gDQhDI3ygNFFlI1kGscutWdSV+YvUqSpxsjFvdjd9wANTaSB3rbiLjafwhG9HpTGk2nDZkhaVnIOepdBq24hYUEr8UjA3VUpSmyOlgailLkqiun+ftzFDGUstqsdzRY7NymlLUazUy2A5oPEdqTqjbWwUqTbp746Mxcs6TfHVFacyVdlpghMzdaIqhSSpK1DWDd0kcQMc+rSyrMuHd+cxvw+I5T0XxX7/nOVjsn2eklE0zfS4gIQpY++UiiVKI0KpQVrjriu95asWvIrKyYXItvFVXEqLS6/fu6FHzqR5jEt4PFNUtyavbmOXi5SpSzQZYWMrXXnEIIAFcY14rH1J0+greV1JySPzhbprMPH/cX/ADGPT0PVR6Edml+hdBwxtNggBACALbIfZQ/Nufssx3NjcKny/Uq4njHrNGVngJXkc9Tcatue19S72Rg/VvpZWY5BbEAIA77Ksd6ZUQ0gkDFSjvUIG1azgkQB67kP2Km7qHXqPVooKUCGRsuINC9yqoniVAEz2WZduXk2koFVqdCb5peupSpVEgYJTxJAEAeY2HIpfduKJAI74CpB201iNNeryccxdwGGWIqOD0b7D3bJ6calpVporT9UhKCb6RWgxNFlJFYxjiabV7rtM5bNrZrRTfU/pcq2V9otu1VnEKVgEpQbwSBoFdZqSSeOObipxqPNfoPUbGwdWhucWtWyGsmx3XzvUGmtWhI4ydAinGLk7I6uKxlKgrya6Oc48sJxMu8AgBV1CUh5SL2IBqWire087HRhHYwFF04O/Ozw21MRy01u37+q74dJX2co3Qu/fWVAhQUVXlAjRStQOQR0Y1JRTSfHiclxTd2izSPZPm098sLHntj1poYwMi22H2RFvkDtS9XW2ogegKGPIIA35WWot5ot0SgFSVFNby6IN7GmCdAFNOMXtnwcq19CpjZJUmtdx48l9TThINDWsd29yulZF2snKQvsrQ5jcUhSa8ZCD+iv0jTiKEZU2+ezv3or76eIjJc7JN8JWkoWApKgQQdBB1R5o7Zx2RZaZeWW2g1TnSpNdIChWh202x5TbD/xi/2nL2jwOuxkfXo5Y5leX9NnNo75o8Ntz/EPf8i/5jHuMP6qPQu49HS/Qug4Y3GYgBACALbIfZY/Nufssx3NjcKny/Uq4njHrNGVngJXkc9Tcatue19S72Rg/VvpZWY5BbEAXTJ7JBKpUzrv1raVXc00oC6aA1eV3zYx0AVO0QBsnrVKk5tASlsd62gXW0naE/ePnKqYA/R1ls3GGk6LraBjqogQB552TpB2bal1IBNXV5sYUukAV0Vxu116YrU6spVLc2+3UXKlGMae79StfrK7ZFgNy5IN6YfA3zTRolGjwzh3jQ0HfVUdSRFhpPiVYylF3i7Eiu2GUuFS3EqVQJDUsgFlH43FA5w7Sa8QjVOhTlxRZp46vDhJ9Zi1mJdac4wpBKaX0oqBQ60hQCk7KU4xhHNxOHVPeuB63Y+1JYn+nN79ectmTDTOZQoMlaaYhRKlJ47tbrg4wAeIxYocnbNlX53nI2jSrQqOLnv7+viuu6+JbSG3ECoSpBGsApp6cIvpprcefkmnZ8SnW5YdmO3rsm245taJaAO1S04DloYkgqcvkpKtKvKF8nQgG8kcV41vegK9EZRjKTtFXMZSUd7diytyjiUd6iXap3zhzYI5Dv1+riizTwkpu3Pot78F1s0VMTGKv+73Lx/YhLbtltpBblkLfcVgp0pKUAbEJ2R3KGAnThd+j8OL6Wyg6sak8zd+7qRTGrBmnlVDKyTsSY3ZIxW+SRm6iLFJ2OJZBbUoF5RSVgGuaQk3qKIwvqITvdQqTFDF4uCg1H/37GVKk6lRSfBEjnY4J1DqaVVlX4x/LHk9sr/GL/b9TlbR4G2xR9cjl/pHJxD/AKbOdh/WI8It3/Evf8i/5jHvMP6mPQu49FT/AEI4I3GYgBACALbIfZY/Nufssx3NjcKny/Uq4njHrNGVngJXkc9Tcatue19S72Rg/VvpZWY5BbEAelZH5QKaSjFKVUuhdAUKTdpmn0jv07DpFcNkSCVtTJZD6w7KIu79GflairIUofWNqwC2Tjvho0acBAPWbdtMBlYZBUVUbCxghN/e1vHTQHSMOONOIm4U21xLWCpqpWipcOL6t5V5y0FqbTKzCC3dNELBKRxAkGoB0Eg6DHIhXlBRjLc4npJ4ClUUqtF5k1vXgQdp5IzTyLrLiLicMxTMoSrWLqcFHzlVrtjrQnmV0cOrShB2KbamTs6x4WXcSB95IvJ9BRUCM7s0ZYGLAfXfIvEgpVUHiiri5Xps6+x6eTEqSLhk3lGpjeE72KNGs47j0+P2dGv6a4ku7byFgGpIJUCipulWkLujSSK10YiuuLuFr5p5Ty21tmyo08+lux83U+BKWHJGZF5xVxkHACgrTYNA5cTxx240lGKbV2+C8Txsq8p1MkXZc78Dptq22JRIEoyhbhwLigSEjaVaSeKojZknb+pw0RnKy/Rx1e9lUeygfWbxWi8dYbSTzqBMR5TZZYqy6X9jWsLG+Z73qzWbXmD/AKhY5LqfUkRjyknoZWhHijS7OPKwU+8obC6qnMDGLlU/EZwnSOdKgkUAAHFhFeWZu7LcZRtuMh2NMnYmUrElLn6hR88fyx5favpYlP8A0nKx0ro6rCV9cjl/pHIxS/pspYf1sTxzK+x1NPLXpStalA8ZJJHLHusM70o9C7j0FJ3iiuxYNggBACALbIfZY/Nufssx3NjcKny/Uq4njHrNGVngJXkc9Tcatue19S72Rg/VvpZWY5BbEATtlWzgG3cRgErP3QPuqH3k/qIAtMraa2VIBWAEkKQoi9dr92oO+aVr1ekCJB6bO5YvJZ7YbbaWwCEPNmpUyogU3w/y1ChSo1qDq0RBKvfccbOWso6m6ttSE+KoZ1sfhoQtHo5orVKMJqxfo16tJ51fpXHwfWSUlakuAC29gMAQq/dGpJwCiniUnCuChFRU61D9KzL9/v8Am8syxEMR+q1+zr+D6Hv50Srs+44mjLrVddQq8OQUUAeWsZraFLhJ2fxTRplhGnezt1fYpc7ZqkLUoIU64rvlFKqc5AKvUIq18QqjtHgd/ZtCFNZpyS61f7HG1k3MOKwaUSeLCNUYSk9yOzLaWHpx3yRxZTOsyWaYKgt8qqsJIIRXehJOiuJJjo4TD2qJs81tfaXL02lwfD42338CftCRfmG2xKzKFJCEi4hYBrTGqdOmPa06+HjdS3O/H7nzqlTqReZric+Ts7OWcsh9lS2zpB0/rgY2TwtHEx9GSvqb/KMj8SxKtSx5nwiSws6TQox5RvYoVNmYuPMpr86zdGvSlzuPR+WNashGnd9K2hUHQFBCxzgAxScXTfpwa/Pj4mcoOorKSf58PA1Hsezo0PsEbSFD1CMuXpfHs+5W8irczX51Gi07MakEKW68lx9KSsIQKJTTQpVanTQDRpizhoKXp5bR1f0MK8JRioZrtvgvqVzJqUM40HA6hKlKUClRoa3jjhoB2R5zH7RUa8s0XZ8HzdxeVVUkqdi3PZNvIbSgCoGJVTvidnFHm8W6kqjqOLtzbuYo4qNWT3R3HJISLjLqVKSaA48kc+q4zi0U6UnConJWKvlDJi+404Kip5jiCI9hs+anRi1oegw/A8ztyyFMq2pOg7fnF43kTACAEAW2Q+yx+bc/ZZjubG4VPl+pVxPGPWaMrPASvI56m41bc9r6l3sjB+rfSysxyC2IAQBI2daRQLijvMSMK0J/odYgC6ZKZQFlwNKopCwW6HvVoXiWVnYakpVqPKYiRnTaT3kyiwJW+VJcJRWobOC0eYvYRo0xocWmdWNWEo2JE2+hlN1sAU1jT0tXoAjNSZWnRjzFXtTK4k73E8WAH8WkxLyy4o1xVSH6XY55bLm0EnezK0jYDUDnjTKMV+kuUY5n6aT6j6ncsJ50XVzThB0i9QfpGveX406Ud6SRXH0gnjMbqdyjjFC1zskJcDQackdKlG288vXrSvYs0jlJNsiiJhdPFUbw5jURvsVVVkSCctCrCYlWXeNIzaudOH6Rup4mrT/TJ9/eTaEuKPtues1w1uvy6tqaKA9IIVF6G1qyVpWfT+NEclHmZ3Jln1D/APltRKhqSpwoVzLH9Y2rG4ef6oWfRfuMkpor2VMs5LtZpxd55033DevbxNQgE8ZqfQIq47E54Wjw4eJNNLlMzKQWaKqDQ7RgeePPTdtx0o1NxcMncpJtgC5MrA2E1H6xy625+ju6CjVnKL9DcW+U7JMwBR1Dbo4xdPOIrSip/rin0owWJk90kma7Qy3s6ZIEww40RhfTjQcoxpyiJjRxNPfh2uh/n5qWoN7nFWKw9LomSppo5xKiQkjE6d6eWOzScnBOa3239Jbi21vKhllYRk5gtnYDp0EpBI/WNhJAwAgC2yH2WPzbn7LMdzY3Cp8v1KuJ4x6zRlZ4CV5HPU3GrbntfUu9kYP1b6WVmOQWxACAEASEhMXqNqP4SdVfuk7Dt1H0wBPBarwUo4gAE43gE4V86mgjZBolM459by1EEEjUEje01GuuMXYzUpGlMk5spymMbxM1KRtTJK1rQOU/KI9E2xqVOYyqTVqWg+mHok8rVOV5paTiDxHUfTGaS5jROcnxN7bDuynKQI2pyKjjBnQhtetaR6axsWc1unTNyBtXXkSTGazGt04HQg+atXopGSerRrdJcxuS6RoZ5zGanDUx5Fmq0H1rTim6Ro2EQqzzLc7mVOlaW8h2pZxWIGG2ObNq+8v5UdrUk6NaRymNLUDW6cHxJCRsp1w3UqKjsQkqjW1TMHSgWdjIVtBT248QpWKWGxffXyNpqr0xnGD/ALTNUrcCwoLMgiic3ICmI3r86v8AhqUtE+cTyRZinbebUeUdkS1+2X0lKChtCSlAUbzisaqW4rWtRNTGRJU4gCALbIfZY/Nufssx3NjcKny/Uq4njHrNGVngJXkc9Tcatue19S72Rg/VvpZWY5BbEAIAQAgCZsmeNaFWI0bcBpG2g1axAEqsVTQKoDs0JJ0fwHVsMGiUyJWya0Na8cQDok21Y6SmnoEYTSsb6DeY3tS5VojUXpSUeJmbbATdvVNdA0D5xsjF3KdWqpKyR9tuIUAFggj7w9kWo1Wii6e/cbm5ZI7xSCfO0xlKpm4GNn/cj7VLv+MByUH9I12bMk4o0KknTpXX+P5xGSRlmifBs1zl9PzhlZOZGUJWg6+Q6Ijeg0mdFn2M9MLutNqUTqSMB7Ihu5KVi72Zke21dRNOFx7SJdgZx3kVTBA4zQRplSzSuYShmJidtFqTTdUtMqPJ5ajs0v8A5Hu9b4wkE8cbI00uBKilwK6rKV9xRakme17+nN1dmXdVVuHfnnAjOxkRU2xLyxKp2Zo7pLLdHpgnYpdc2yThpJPFC4KTlFa4mXAUNhppIuoRW8QNJK1feWTiTEAioAQBbZD7LH5tz9lmO5sbhU+X6lXE8Y9Zoys8BK8jnqbjVtz2vqXeyMH6t9LKzHILYgBACAEAfSFEGoNCNcAT9mT14Y6RpB0Y7fNP6GJB3FoVBIrsrpNPunzh+ojFoyi1znSUVSLpF3YBT9I0yvfeXqORr0UfQaBFFFQHFQDmgp2MZ0b85ofkQkihqDjGyMsxVnBx4nyJU7IzsYGRLQBtbaUNBI5DAg6Ai/gsY6la43U5u9jXONt6Nlm2G8+q602pR4tEWLjiWyycmW0kocKpl0Ylhmigj/kdO8bHKRGipOL4EqLud9o22zLpza3Uo1dqyBNTxOzVKn+CnLGmxmV/6bm5kmXk2cwg4lqWH1ivOdcrxaVGJBETZk5OvbL2de1sS6gpVdjsyQUp4wipERcEBauW760luXSmUZOlDFUqX/yu9+56TTiiAVgmAMQAgBAFtkPssfm3P2WY7mxuFT5fqVcTxj1mjKzwEryOepuNW3Pa+pd7Iwfq30srMcgtiAEAIAQAgD7acKSCNIgCySE0Fp5cCK4imIFfGGkH0RIJKTcANFEAHG9qI8Yf1GoxqnC5vpVFDiTCW0J0C8ePARCp6mU67fA0uNFRqflGxJI0NtnQiSWE71Na6eT/APeqLFNRS3leUrs+vosnQCOI+2MJQXMzJVNTvs/JV93EJASNKiaJA2kxhYzUrk1Zdiy6altJm1p75YIblmzrvPKwP8NTxRKdg1fic1q5RS7QzalmYUP9PK1alhxOOeEd5wDsg23xJIEWnPT4LTQDbCdLUuA0y2Bwjnej0kmIBFzE9ISgotztp0aWpclDIOxyYIvOD8AHLC4K9bWWUzMIzQKWGOBYGbQfx41WeNRMQCuwAgBACAEAIAtsh9lD825+yzHc2NwqfL9SrieMes0ZWeAleRz1Nxq257X1LvZGD9W+llZjkFsQAgBACAEAIA3SswUGo5CNogCzS0wFpGPGDsO2n6KHpieIJ+wgpQKbpITsxKK7fNOoxBJMJlCdAryQBJydhOKSVqIbbGlxxVxAHKYEElKsNIQVtpziRpmJhRZlU/hrvnf4RQ7YAr1tZbS5N1N6fWnxhmZJsjxWgarHGsmAIp12etBGcecpLp1qIl5NsagFGgV/CCYkEZOW1ISouoT264OVqVSeTwjvpoDC4K1buVM1NgJdco0O9ZbAbaTso2nD0mpiAQsAIAQAgBACAEAIAtsh9lj825+yzHc2NwqfL9SrieMes0ZWeAleRz1Nxq257X1LvZGD9W+llZjkFsQAgBACAEAIAQB1yE2Wzrp6jtEAXfJ610NkFbalUxC2Vlt5sHxSMFIOwgiJ4gt8vlgwMfpBaTsfkm3FjivoKa+kQsDitXLVut5ptUy4NExN0S2g/wC1LjeJpqJqYWBD2jKTc4kPTz9xrU5Mktt8jTXfOHiSKccARD2UElK0Esz204ND8yLrQO1uVBp6VkmIBXLat6Zm1BUw8pwjQDglPElAolI4gBAEbACAEAIAQAgBACAEAIAtsh9lD825+yzHc2NwqfL9SrieMes0ZWeAleRz1Nxq257X1LvZGD9W+llZjkFsQAgBACAEAIAQAgCZsK20sb11hLzda0vFtxJ8xxOKeQgiALCLYs1elc815t1l0DiCjdJ5SIm4NUxlkyz/AIKW340TEzdcdBppQ3TNtn0ExAKraVpPTC777q3V+MtRUeQV0DigDkgBACAEAIAQAgBACAEAIAQBbZD7KH5tz9lmO5sbhU+X6lXE8Y9Z6Jkp2P5a05Ntb630ltSkjNKQkUKWzjeQrGNO3XbF9S72MF6t9LJBzsK2akpSX5sFVbozrVTdFTT6nUI42dlux9dxGzuFm+sb+DE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Fd7IuSjFmybLTCnVJW844S6pKjW40nC6lOFAI72xHeNX5fqVMTxj1l37FiCbOAHDasMM2iNO3/AGrqXexgv0PpZPTEpdflRU1OdJ35OOa21jilwle1vOPTPtiLAdrecemfbCwHa3nHpn2wsB2t5x6Z9sLAdrecemfbCwHa3nHpn2wsB2t5x6Z9sLAdrecemfbCwHa3nHpn2wsB2t5x6Z9sLAdrecemfbCwHa3nHpn2wsB2t5x6Z9sLAdrecemfbCwHa3nHpn2wsB2t5x6Z9sLAdrecemfbCwHa3nHpn2wsB2t5x6Z9sLAdrecemfbCwHa3nHpn2wsB2t5x6Z9sLAdrecemfbCwPptgDG8TgdKif0iQeY9nbwMt+Jz1Nx39hfpq/L9SpiuMesk+xjINPWekOIC6OKpXVVtusatv+19S72RgvVvpZbZKypdCgtppAUKgKTq1EV/SOIXDvgBWAEALw2wBhRp+g5zSAMwAgBACAEAIAQAgDFcach56+yAPqAMQBhJr+o5jSAC1gCpNANcYykoptuyRJqkppLqErTW6rEXgUmm2h1HSDrBBjIg3QAgBACAPpIFNPFhjo9MAeSdmScD0tLrAIGemUUP+y6G6+m5X0x6DYfCr8v1KmK4x6yzdiT/AD/kP8jcatv8AtfUu9kYL1b6WS8jZr18qvZtJJO0qFfF9scUuE7EAinJJZUo3cC+0oYjvUg1OmJQJWIBAWhZrq3ytKKpqnGqRoSkHAmuoxKBOv/8A2H8wiGDRMMqUd6qmLdeMJUoqHFpESgfUq2pIVeVeJWSD5pCaDi0GIAmGlKKLqqALSVDxkhQJEEBKNqSkhSrxvE14jo5IATTSlXbqrtFAk8QBrhrrogBKtFIN5VaqUR5qScE11/OAMPsqKkkKoBeqPGrSg+fFACTZUhNFKvG6kV4wV19aRXXSJ3A2jvjyJ9aogHNOy6lVun/LUkY03xUgj9ArGAOllBSkAqvEDFWipgA1o9Kv5jAETb7ykBalIKms0oXkqP1SyFC+pGtJqgXsbtCcBUxUxMJSs1vStu+v5w4rerGSOux1lTSSVpXVKDeTilX1aNBAFdlaDRoGiLjd+BidpiAfGdGoFX4RX9dA54WBiizqCeXfHmFAOcwA7XJ74qPFoHMNPprAG4IAAAFMTxbIkHjHZN/wMv8Amp//ANtcd/YfCr8v1KmK4x6yd7HeUcpKySUzEwhpSlqICzSouNiojVt9f4vqXeyMF6t9LLLu9szy5jpfKOLZlwbvbM8uY6XyhZgbvbM8uY6XyhZgbvbM8uY6XyhZgbvbM8uY6XyhZgwrLuzD/rmdR77Ya7IZWDO72zPLmOl8oWYG72zPLmOl8oWYG72zPLmOl8oWYG72zPLmOl8oWYG72zPLmOl8oWYG72zPLmOl8oWYG72zPLmOl8oWYG72zPLmOl8oWYMbu7MrXt5nUO+2V4uOGVgzu9szy5jpfKFmBu9szy5jpfKFmDCcu7MH+uZ1nvtprshlYM7vbM8uY6XyhZg1y+WtlNpCG5yXQkaEpISka8ABQQysGzd5ZnlzHS+ULMGd31m+Xs9KFmBu+s3y9npQswN31m+Xs9KFmDincspBagU2ulsUpdSWyK1OO+QTXRrphCzBRuyVNS65KXEtMCYSl6YKl1BN91aXVA3QB/mahopHoNh8Kvy/Up4rjHrPP8rPASvI56m4w257X1LvZGD9W+llZjkFsQAgBACAEAIAQAgBACAEAIAQAgBACAEAIAQAgBACAEAIAtsh9lj825+yzHc2NwqfL9SrieMes67VsJ+aYlyylKrt8Kq42giobpgtQOow2zRqTxV4xbVlwV+dmGEnFQab52RO4md4Nvr2fiRyvJa/uS7H4Fr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l37NclrOS27dCzMuLCUuIWbpaaFd4o0xB5o7OyaVSCqZ4tfp4q2pWryTcbPUgS6raeeOs5PU1ZVoM4dp54jPLUjKtBnDtPPDPLUnKtBnDtPPDPLUZVoM4dp54nNLUZVoM4dp54jPLUZVoM4dp54Z5ajKtBnDtPPE55ajKtBnDtPPEZ5ajKtBnDtPPE55ajKtBnDtPPEZ5ajKtBnDtPPDPLUZVoM4dp54nPLUZVoM4dp54jPLUZVoM4dp54Z5ajKtBnDtPPDPLUZVoM4dp54Z5ajKtBnDtPPDPLUZVoM4dp54Z5ajKtBnDtPPDPLUZVoM4dp54Z5ajKtBnDtPPDPLUZVoM4dp54nPLUZVoM4dp54jPLUZVoM4dp54Z5ajKtBnDtPPDPLUZVoCsnWYOTfFhJH//2Q==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701237" y="1556792"/>
            <a:ext cx="7564553" cy="2553891"/>
          </a:xfrm>
          <a:prstGeom prst="roundRect">
            <a:avLst/>
          </a:prstGeom>
          <a:ln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indent="457200" algn="just">
              <a:defRPr/>
            </a:pPr>
            <a:r>
              <a:rPr lang="ru-RU" sz="2400" b="1" i="1">
                <a:solidFill>
                  <a:schemeClr val="tx1"/>
                </a:solidFill>
              </a:rPr>
              <a:t>Чтобы записать звуковой файл, можно воспользоваться программой </a:t>
            </a:r>
            <a:r>
              <a:rPr lang="ru-RU" sz="2400" b="1" i="1">
                <a:solidFill>
                  <a:srgbClr val="FF0000"/>
                </a:solidFill>
              </a:rPr>
              <a:t>Звукозапись,</a:t>
            </a:r>
            <a:r>
              <a:rPr lang="ru-RU" sz="2400" b="1" i="1">
                <a:solidFill>
                  <a:schemeClr val="tx1"/>
                </a:solidFill>
              </a:rPr>
              <a:t> которую загружают по пути Пуск </a:t>
            </a:r>
            <a:r>
              <a:rPr lang="ru-RU" sz="2400" b="1" i="1">
                <a:solidFill>
                  <a:schemeClr val="tx1"/>
                </a:solidFill>
                <a:sym typeface="Symbol" panose="05050102010706020507" pitchFamily="18" charset="2"/>
              </a:rPr>
              <a:t>  </a:t>
            </a:r>
            <a:r>
              <a:rPr lang="ru-RU" sz="2400" b="1" i="1">
                <a:solidFill>
                  <a:schemeClr val="tx1"/>
                </a:solidFill>
              </a:rPr>
              <a:t>Все программы </a:t>
            </a:r>
            <a:r>
              <a:rPr lang="ru-RU" sz="2400" b="1" i="1">
                <a:solidFill>
                  <a:schemeClr val="tx1"/>
                </a:solidFill>
                <a:sym typeface="Symbol" panose="05050102010706020507" pitchFamily="18" charset="2"/>
              </a:rPr>
              <a:t> </a:t>
            </a:r>
            <a:r>
              <a:rPr lang="ru-RU" sz="2400" b="1" i="1">
                <a:solidFill>
                  <a:schemeClr val="tx1"/>
                </a:solidFill>
              </a:rPr>
              <a:t>Стандартные </a:t>
            </a:r>
            <a:r>
              <a:rPr lang="ru-RU" sz="2400" b="1" i="1">
                <a:solidFill>
                  <a:schemeClr val="tx1"/>
                </a:solidFill>
                <a:sym typeface="Symbol" panose="05050102010706020507" pitchFamily="18" charset="2"/>
              </a:rPr>
              <a:t>  </a:t>
            </a:r>
            <a:r>
              <a:rPr lang="ru-RU" sz="2400" b="1" i="1">
                <a:solidFill>
                  <a:schemeClr val="tx1"/>
                </a:solidFill>
              </a:rPr>
              <a:t>Звукозапись. Понятно, что при этом должен быть подключен микрофон.</a:t>
            </a:r>
          </a:p>
        </p:txBody>
      </p:sp>
      <p:pic>
        <p:nvPicPr>
          <p:cNvPr id="16391" name="Picture 2" descr="http://t3.gstatic.com/images?q=tbn:ANd9GcRxKZAW9uQOV7CSSVulETlgTsfmLsuqgQ1G4bYIN6vmlh3bDwb7v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413" y="4221163"/>
            <a:ext cx="3960812" cy="228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4"/>
          <p:cNvSpPr>
            <a:spLocks noGrp="1"/>
          </p:cNvSpPr>
          <p:nvPr>
            <p:ph type="title"/>
          </p:nvPr>
        </p:nvSpPr>
        <p:spPr>
          <a:xfrm>
            <a:off x="-107950" y="692150"/>
            <a:ext cx="9134475" cy="1143000"/>
          </a:xfrm>
        </p:spPr>
        <p:txBody>
          <a:bodyPr/>
          <a:lstStyle/>
          <a:p>
            <a:pPr eaLnBrk="1" hangingPunct="1"/>
            <a:r>
              <a:rPr lang="uk-UA" sz="6000" b="1" dirty="0">
                <a:solidFill>
                  <a:srgbClr val="0000FF"/>
                </a:solidFill>
                <a:latin typeface="Monotype Corsiva" pitchFamily="66" charset="0"/>
              </a:rPr>
              <a:t>Области использования мультимедиа</a:t>
            </a:r>
          </a:p>
        </p:txBody>
      </p:sp>
      <p:sp>
        <p:nvSpPr>
          <p:cNvPr id="17411" name="AutoShape 2" descr="data:image/jpeg;base64,/9j/4AAQSkZJRgABAQAAAQABAAD/2wCEAAkGBxMSEhUUExIWFhUXFxcWGBcXGB4YGBYWFBUXGBgXGBgeHiggGholHhYUIjEiJSkrLi4uGB8zODMsNygtLysBCgoKDg0OGxAQGyskHyQwLCwsLCwxNy0sLC8sMDcsLC4sLCwsLCwsLy8sLCwsLCwsLCwsLCwsLCwsLCwsLywsLP/AABEIAOoA1wMBEQACEQEDEQH/xAAcAAEAAgMBAQEAAAAAAAAAAAAABQYBAwQHAgj/xABPEAABAgMDBQgOCAQGAgMBAAABAgMABBEFEiEGEzFBURYiU2FxkZKTBxQXMjNSVGKBsdHS0+EVIzVCcnShs4KyweI0Q0Rjc5SDtCXC8CT/xAAbAQEAAgMBAQAAAAAAAAAAAAAAAQQCAwUGB//EAD8RAAIBAgMDBwsCBAcBAQAAAAABAgMRBBJRBSExE0FxgZGx0RQVIjM0UmGCweHwMqEGFiNCJENicpLS8bJT/9oADAMBAAIRAxEAPwCCnLeenHS64SoqUbqTvggE4IQNQ0DAY02x7qhQp0KeVJJLi/qzzWJnOpU4v4I3ulxtNVISmtCAQkKorQq73100O+pTVWMYYrD1KnJwd38OHbwMJYatGGeW5HIbROxPRHsi3kRqtLUx9Iq8VPRHshkQs9R9Iq8VPRHshkQtLUfSKvFT0R7IZELPUfSJ2J6IhkQtLUfSKvFT0R7IZELPUfSKvFT0R7IZELPUfSKvFT0R7IZELPUfSStieiPZDIhZ6j6RV4qeiPZDIhZ6j6RVsT0R7IZELPUfSKvFT0R7IZELPUfSKvFT0R7IZELPUfSKvFT0R7IZELPUfSKvFT0R7IZELPUfSKtieiPZEZETZ6j6RVsT0R7IZELPUfSKtieiPZDIhZ6k1Ysip9suqWEJCigBLSVqJSElWBUkAUWnXrirXrqnPIld8eLX0ejLFLDucczl+fsbXZNtOl1folmvjxEas3/av+T/AOpk8PFf3PsXifUlZCl3iXEhAu3SlpKlLC20OA3SpN3euI16TTGlYwlioq1o7+e7e7e1x386fMTHCPnlu/GHbPQnS4v/AKzfxoyjWk+EV/yf/UPDJf3PsXiJKxVulRziQ2AlSVBpJUoLBI3hUADRJrvjxV0xTxm1qeFinKLbbasnpx3lrCbKqYiTSlZcbv49Bh2xUjS+r/rN/GjmP+KaS/ypdqOqv4XrP/MX7+BFoylfst9K21ZxtaSq74NLiSVN79GISpK2ziK97poY6calHaeEVXLbm+KsUXhamBxDpSd+43djmUC3rpvYtOd6SCTQCgIxGnSMRpFCARj/ABHTUsLFP3k9za4JtcPj1GrZvpYppu257+tE3ldk9LsMOLZbdSpLiBfXeoq84yD3woSoOqxFe8OlVSnmYXE14VqMVO6lbdfhd2s1rbWz7yziqNPJNuKuk9/Qb8lLOl+12FulN5L7j5BpVSGw23cx01WtrDljpbRr1YVpRh7qXbvv3lXB0oSpRb1uctpZNSyGr181zwQpwLF1JM0ppaVAiguoF7SThoAiaGPryqKFv7dy536N0+t7iauEpZXK9t/1JCdsxsIzISGaMzSQpakneifaQlTiinvVJUldRQgYA0rFaGJqOfKN5vShuX+17lv4rhbnZYlRgoZVu3PiR03YjTE7I5sKCVvJCwsg4tzIRWlTRKk0VidCho0C7RxdSvh62biou1vin3FOrQhSq03HnZuz7b63G0qSpxMpOpLqkBAUtak5oDCpzYCt9Su+w0RXUatOjGo01Fyg0r36X16FjPSlUcNzdn/4bnMkZXOtNC+kuh5IUVC6HGVpINKk3FovkE7EmmMZR2jXcZz3ejZ2+D3dqdrmEsHSulru6zQ/k7JKQy4yVlDrzKQq+DVLj5QtBBAukIoquJ2ga5p4/E53CaV1Fvhorp9olhKFk4vn+trEZY8u2J50IQneB8S6XFXkl5tJDV5RABqsVpSmI00i3XnVlgozb3uzdtHx/Yr0lTWJcdOF9TusiznH0vNzRCXFLk6lYSlQQA8SCE0IUqiRjQkqSDqiviKsKLpyoNtLPw377LXm59ONjdSjKopKqrP0ey/4jpmslZYNrWEuAgNLotxKbqVpbvIwvAuhRUAkkA6lGhjVT2lWckm1zrhx0etujsMp4Omk7J6/n3Nqcn5ZLj7BVm2z2oalYKrrkwpN1V5AKFb0YA6xiQRGMsbWcYVOLTkt3R8Hv/OBmsNTWaPBO3eUy1pQoWBmFMG4kltTgcUkmukgCnIf6x28JPlIXzKXxSscvFRVOdkrHFmzFnKV8yGbMMozIZsxOUZkYzcMozDNwyjMM3DKMxa8m21KZaaTS84++BU0Hg5bSY5mKtCpKb4KMe+R0MP6UElzt/QZRWQ5LFOcKd8CRdVe0aa88ThMRCunkvu1McRGVJrNzkpYz11Ur5zkv+kpIxSqQvCfRL/7mW4uzj1dyOmYtW0VpcS8Xc0WX795lKR4Bwpqq4CN9d18UIYfBxlF07Zs0belf+5c19DXOrXaale1nzfB/A5LPdIZbKTQqDAGNMbjtMY4P8Qbsn+6f0PRbASlnv7sSetZxJQ7mltdt3Pr1DALQAc4GiTdv6L1AK40xjgVZKzytZrb/rb46nYw8ZZo50+Tv6K0fNfntpoeSZZJqmXP+yr/ANyZj2v8Oq+zPmf0PO7ceXaEl8F3Exk1kpMzTAW2Gyit3fqoagJOi6dojpbQ2hhaU+Rrxvz8Lr9zh08JVm3OnK3FEsOx3N8HL4UPf6waj7kc+O0tmxakqdmv9KNksDimrOo+1n2rIGdP3Wemfdi15/wmkuz7mpbJq+8jAyAnfFY6f9sPP+E0l2fceaqvvIDsfznisdP+yHn/AAmkuz7k+aqvvAZATvisdP8Ath5/wmkuz7keaqvvIzuBndF1npn3Yef8JpLs+4801dUbpTIy0WiotlpBUkoJSvG6ql4VuYVppGMaq22cDWjlmpNceH3NtLAYik7xkjRuAnfFY2d//bG3z/hNJdn3NXmqr7yM7gZ3RRnrD7sP5gwmkuz7jzTV1R8jsfzvisdP+2Hn/CaS7PuPNVX3kB2PpzxWOn/bDz/hNJdn3J81VveA7H874rPT/th5/wAJpLs+5Hmqr7yMpyAnRoSyP4z7sP5gwmkuz7h7KqvjJGdwU9sZ6w+7E/zBhdJdn3I801NUNwU9sZ6w+7D+YMLpLs+4801NUNwU9sZ6w+7D+YMLpLs+4801NUY3BT2xnrD7kP5gwukuz7k+aamqG4Ke2M9Yfch/MGF0l2fceaamqG4Ke2M9Yfch/MGF0l2fceaamqOyWyNnAi4tlhaQpSk/XLQQVhIVilOIIQjTsivV2zhpyzRck+HBPhw49LLFLAVIRyuzXWfZyMfP+lZ/7TnuxrW2KP8A+k/+KM/If9K7WfW5SdO9WywpApcSHlpuXUJbABCakXUIGPi1h51wqSySmnzuyd97fe2FhKt3ms117ubuPk5Fvn/SM/8AZc92C2xRX+ZP/ig8Df8AtXaz7RkxPd6ppgti6Eozy03LgITvgmpwUqtdNYp42ts3FwjGpnum3e2vHnLmDni8JNyptb1a3RwPpWSk0f8ATMf9lz3Y5rwOyXxdT9vE6S2ttBcHHsKX2QbGmJdDZeS2hBqhtLayu6EqvqqSKmqnFGp2mPT7LqYVYZ0MPe0bN3+P/hxcY61XEctWabf0Lz2P0rNkPBut8h4IukhV8sJu3SCCDWlKGORt/wBr6l3s2YL1b6WTM5LzLShcq5dum8M4QL2dSsgLW4oqSkggCtTdF06DxS4TtmLWWklzvsa4XSRU3SQQCCU0JwGJOCdAgEdbrT9VFoqopsk0JFFMha0BFNBWpSEq2pTTCkSgag/OEqAAH1l3FJohKg4lKgSkBQH1SzQqGBF4aIbgS1mrcU2C6AlZKzdH3Ularg4yE3RWIBF2xJvOOuFBUEhlFCFrAKrzxWkNjeLKk3EkqxAIIxESgau35lClbw3U3QErBSFEqDaUJcuU314LwKzhdN2pgCwMpISAo3lAAFVKVIGJpqqdUQCvzXbCH3FJS64hbwupCsEhuVQRSpoltag4k6r4GBvEiQZYmJtSDgTW8AooKVAIAVW6UIJv1KNCbt0EVrDcDR9KPlS0BS76a3wlFcyM4M2oUbWV3kUqAFkFVd6AaLAImZwNpNFBxRvKSUFSUKUlJQ2nek3CSutSLt0ArRrbgWkxAK62w+2l1y8slTjoSPrFKbRn13VXSpxJTdCQAhqtFDUCYkH23NTZbSpSLpuNLXdSSU5zNhxKUkVK0APmlCe8wNaQ3A0Prm1o++n66gupurzIYKs4dpKqb0jTUUrQBuBscm5qrnfXQN79UoqpfSEFNGyLyk3iRRYSdIRSkNwJ9om6Kgg0FQaVBpjWmHNhEAgJ9M4FFTagUh5ZSgpVUp7VWE1XfpczlMLmmmuJ3A41zcylyu/vLYFyjZOcW0t4oSsFAKAc4i8ohFKjFMNwLcYgGIAQAgBAHmHZ18DLfic9Tceg2Fwq/L9SpiuMeshrB7ISLLlGkLl1O5xSlApWE0olsUoQYw28r4vqXeyMF6t9LOvu6s+ROdYPdjjZC3cd3VnyJzrB7sMguO7qz5E51g92GQXHd1Z8ic6we7DILju6s+ROdYPdhkFx3dWfInOsHuwyC47urPkTnWD3YZBcd3VnyJzrB7sMguO7qz5E51g92GQXHd1Z8ic6we7DILju6s+ROdYn3YZBcd3VnyJzrB7sMguO7qz5E51g92GQXHd1Z8ic6we7DILmVdnNoaZFwf8AkGv+GGQXMd3VnyJzrB7sMguO7qz5E51g92GQXHd1Z8ic6we7DILju6s+ROdYPdhkFx3dWfInOsHuwyC47urPkTnWD3YZBcd3VnyJzrB7sMguO7qz5E51g92GQXHd1Z8ic6we7DILju6s+ROdYPdhkFyIy6yuTack08lpTQQ+43RSgqu8aVXADbHe2IrKr8v1KmJ4x6yl5WeAleRz1Nxr257X1LvZGD9W+llZjkFsQAgBACAEAIAQAgBACAEASdk2E9MVKEhLY751Zutp5VHSeIVPFAHsXY57HkvcRMYOGpo64muKVUOZZOAxB366nYkQBPdkHIJiaZUs71TaCQ5pWmmJJ4RO1JxGNDqgD8+WvY7ssoBwCihVC0mqFp2pVrH6wBHwAgBACAEAIAQAgBAFtkPssfm3P2WY7mxuFT5fqVcTxj1mjKzwEryOepuNW3Pa+pd7Iwfq30srMcgtiAEAIAQAgBACAEAIA7bKsl+ZXcYaU4rXQYAbVKOCRxkgQB6Az2PkScsqamQH6XQACUspUpQAx793E/donjMARE7aa3KCuCcEgAJSgbEIGCfXAHt/Ys+zGOV395cATmUKKyr6bwQVNLAUSABeSRU1IAGOkkQB5X9EMuSa2RcLJIKpt8lLKVAaWBgt1f4AEmuuAPGJ1pKHFpQq8lKiAqlLwBoDSppXZAGmAEAIAQAgBACAEAW2Q+yx+bc/ZZjubG4VPl+pVxPGPWaMrPASvI56m41bc9r6l3sjB+rfSysxyC2IAQAgBAGbp2QuTlegpAi1jEAbGGVLUEoSVKJoEpFSTxAaYAs8lkulrfTat8Me12yL/wD5HMUtDRhiriEAe0di6zmVymcDSEpzqgltIogZugClVxdX5y66BQCAPvszqIs4cb7Q/RR/oIA8csyy3ZhQS0gqxpXUPbyCAPZcl7QMpJtyrSM/MNhV8JIS20VLUr6101S2BXRirigCvW9lM2VELUJx0YhtNUybRB0kHF5Q8ZRphhsibAg5gPThC5l3eqwRUEinisMo3y/4Rd2mAPL7VYzbziAlSQlRAC03VAA4VTqPFEA5IAQAgBACAEAIAQBbZD7KH5tz9lmO5sbhU+X6lXE8Y9Zoys8BK8jnqbjVtz2vqXeyMH6t9LKzHILYgBACAEAe55CZThMs1flUvVF0b1Nb44yI5k6vI1Gmro9Vh8EsZho1FUytcercbcp8uZOXUUPy0utzWy20lWb4luHC9tAGEEsRV3xUYrouUa7w9H0VKT+L5+rmXSz4s+y5CeQC9ZJYvYpLZuOFPj3E1ITxkU0Rm/KaavZSXw3Psd0yqpUaj3Pf/qX1RLyWQTSZdxFmuJSsihK968Qo1uqcFTcI0XaDljdQxCqxvF3/AGZqr4dU36SavwfFeJ5flBYszKLuTDZRs1pVxg6DFhSTKsqbir82p7T2LJe7ZjGFL19foUs481IyMCNXlBKMksz7WcuqUApQK6lCiAaHXdoa8cd7ySVaCqUWlfm/PiceDy1JQqb7cD7ct6RS2F9qoYaVVKSapW4NYQ2jEjaagRqq4bkt1Sab6FZdLZlymZ2pQ/dkaJyzptosJEw0y3pzRo2knxxiK8uMVslKXBxfav33I2qWIit6fU7/ALPxN8jkA0mq2ldspoFJRUIoDoJBBCuXHRGipRUfh08O1eBup4ly5r9G59j8SZkWJRC6OvBLhwLZqzXYCVb9Y4r13ijTKEo8SxCpGf6X49hBdk3seInm+2JYDPJGoijgAwSo7dFCdGg4aMDM8nyTyGVO5xJfQy62u4W3Aak69dRQxRxeNWGazRdnz8y6TXOpldrFgd7B9oUq24wsfjI/pG2liOVjmirr4NPwJUm+Y4Xew5aqf8ps8jg/rGbrKPFMnN8CiTcsppam14KQopVrxSaHGNkZKSUlzkp3V0aYyJEAIAQBbZD7KH5tz9lmO5sbhU+X6lXE8Y9Zoys8BK8jnqbjVtz2vqXeyMH6t9LKzHILYgBACAEAeq9jKdW1ITKlDN0IzLy0m4lagQSk6VEVOCanRFepSzSTOhhsSoUnFvq1+HaRDK2JYlTQK3ial90AuXjpLbeKWwcTU1VjqjelbcUJScndntnY3R/8eysjfuXnFKOKlXlqulStJNKRJBE5YPKlZhLjRukgLw0YkhQ5CRXlJjjY1cjWVSG5vj1HqtiRWJoyo1FdG9zKNmcYLcygKBGIPrGw8cbFis0bviY1djypTtDgzkdtTtWXSwHkS8uykIDnhHnBS8nNNnAGhFVrrQ1oNcX8PWVWN0cDFUHRnbmf5bqKwtpuYvOlp5LSSHE50lTj1KJJCjpKlXB6cI9BgK1qTWhw8XFqonHn3FgkshC+vPTF4qIHhN42gDQhDI3ygNFFlI1kGscutWdSV+YvUqSpxsjFvdjd9wANTaSB3rbiLjafwhG9HpTGk2nDZkhaVnIOepdBq24hYUEr8UjA3VUpSmyOlgailLkqiun+ftzFDGUstqsdzRY7NymlLUazUy2A5oPEdqTqjbWwUqTbp746Mxcs6TfHVFacyVdlpghMzdaIqhSSpK1DWDd0kcQMc+rSyrMuHd+cxvw+I5T0XxX7/nOVjsn2eklE0zfS4gIQpY++UiiVKI0KpQVrjriu95asWvIrKyYXItvFVXEqLS6/fu6FHzqR5jEt4PFNUtyavbmOXi5SpSzQZYWMrXXnEIIAFcY14rH1J0+greV1JySPzhbprMPH/cX/ADGPT0PVR6Edml+hdBwxtNggBACALbIfZQ/Nufssx3NjcKny/Uq4njHrNGVngJXkc9Tcatue19S72Rg/VvpZWY5BbEAIA77Ksd6ZUQ0gkDFSjvUIG1azgkQB67kP2Km7qHXqPVooKUCGRsuINC9yqoniVAEz2WZduXk2koFVqdCb5peupSpVEgYJTxJAEAeY2HIpfduKJAI74CpB201iNNeryccxdwGGWIqOD0b7D3bJ6calpVporT9UhKCb6RWgxNFlJFYxjiabV7rtM5bNrZrRTfU/pcq2V9otu1VnEKVgEpQbwSBoFdZqSSeOObipxqPNfoPUbGwdWhucWtWyGsmx3XzvUGmtWhI4ydAinGLk7I6uKxlKgrya6Oc48sJxMu8AgBV1CUh5SL2IBqWire087HRhHYwFF04O/Ozw21MRy01u37+q74dJX2co3Qu/fWVAhQUVXlAjRStQOQR0Y1JRTSfHiclxTd2izSPZPm098sLHntj1poYwMi22H2RFvkDtS9XW2ogegKGPIIA35WWot5ot0SgFSVFNby6IN7GmCdAFNOMXtnwcq19CpjZJUmtdx48l9TThINDWsd29yulZF2snKQvsrQ5jcUhSa8ZCD+iv0jTiKEZU2+ezv3or76eIjJc7JN8JWkoWApKgQQdBB1R5o7Zx2RZaZeWW2g1TnSpNdIChWh202x5TbD/xi/2nL2jwOuxkfXo5Y5leX9NnNo75o8Ntz/EPf8i/5jHuMP6qPQu49HS/Qug4Y3GYgBACALbIfZY/Nufssx3NjcKny/Uq4njHrNGVngJXkc9Tcatue19S72Rg/VvpZWY5BbEAXTJ7JBKpUzrv1raVXc00oC6aA1eV3zYx0AVO0QBsnrVKk5tASlsd62gXW0naE/ePnKqYA/R1ls3GGk6LraBjqogQB552TpB2bal1IBNXV5sYUukAV0Vxu116YrU6spVLc2+3UXKlGMae79StfrK7ZFgNy5IN6YfA3zTRolGjwzh3jQ0HfVUdSRFhpPiVYylF3i7Eiu2GUuFS3EqVQJDUsgFlH43FA5w7Sa8QjVOhTlxRZp46vDhJ9Zi1mJdac4wpBKaX0oqBQ60hQCk7KU4xhHNxOHVPeuB63Y+1JYn+nN79ectmTDTOZQoMlaaYhRKlJ47tbrg4wAeIxYocnbNlX53nI2jSrQqOLnv7+viuu6+JbSG3ECoSpBGsApp6cIvpprcefkmnZ8SnW5YdmO3rsm245taJaAO1S04DloYkgqcvkpKtKvKF8nQgG8kcV41vegK9EZRjKTtFXMZSUd7diytyjiUd6iXap3zhzYI5Dv1+riizTwkpu3Pot78F1s0VMTGKv+73Lx/YhLbtltpBblkLfcVgp0pKUAbEJ2R3KGAnThd+j8OL6Wyg6sak8zd+7qRTGrBmnlVDKyTsSY3ZIxW+SRm6iLFJ2OJZBbUoF5RSVgGuaQk3qKIwvqITvdQqTFDF4uCg1H/37GVKk6lRSfBEjnY4J1DqaVVlX4x/LHk9sr/GL/b9TlbR4G2xR9cjl/pHJxD/AKbOdh/WI8It3/Evf8i/5jHvMP6mPQu49FT/AEI4I3GYgBACALbIfZY/Nufssx3NjcKny/Uq4njHrNGVngJXkc9Tcatue19S72Rg/VvpZWY5BbEAelZH5QKaSjFKVUuhdAUKTdpmn0jv07DpFcNkSCVtTJZD6w7KIu79GflairIUofWNqwC2Tjvho0acBAPWbdtMBlYZBUVUbCxghN/e1vHTQHSMOONOIm4U21xLWCpqpWipcOL6t5V5y0FqbTKzCC3dNELBKRxAkGoB0Eg6DHIhXlBRjLc4npJ4ClUUqtF5k1vXgQdp5IzTyLrLiLicMxTMoSrWLqcFHzlVrtjrQnmV0cOrShB2KbamTs6x4WXcSB95IvJ9BRUCM7s0ZYGLAfXfIvEgpVUHiiri5Xps6+x6eTEqSLhk3lGpjeE72KNGs47j0+P2dGv6a4ku7byFgGpIJUCipulWkLujSSK10YiuuLuFr5p5Ty21tmyo08+lux83U+BKWHJGZF5xVxkHACgrTYNA5cTxx240lGKbV2+C8Txsq8p1MkXZc78Dptq22JRIEoyhbhwLigSEjaVaSeKojZknb+pw0RnKy/Rx1e9lUeygfWbxWi8dYbSTzqBMR5TZZYqy6X9jWsLG+Z73qzWbXmD/AKhY5LqfUkRjyknoZWhHijS7OPKwU+8obC6qnMDGLlU/EZwnSOdKgkUAAHFhFeWZu7LcZRtuMh2NMnYmUrElLn6hR88fyx5favpYlP8A0nKx0ro6rCV9cjl/pHIxS/pspYf1sTxzK+x1NPLXpStalA8ZJJHLHusM70o9C7j0FJ3iiuxYNggBACALbIfZY/Nufssx3NjcKny/Uq4njHrNGVngJXkc9Tcatue19S72Rg/VvpZWY5BbEATtlWzgG3cRgErP3QPuqH3k/qIAtMraa2VIBWAEkKQoi9dr92oO+aVr1ekCJB6bO5YvJZ7YbbaWwCEPNmpUyogU3w/y1ChSo1qDq0RBKvfccbOWso6m6ttSE+KoZ1sfhoQtHo5orVKMJqxfo16tJ51fpXHwfWSUlakuAC29gMAQq/dGpJwCiniUnCuChFRU61D9KzL9/v8Am8syxEMR+q1+zr+D6Hv50Srs+44mjLrVddQq8OQUUAeWsZraFLhJ2fxTRplhGnezt1fYpc7ZqkLUoIU64rvlFKqc5AKvUIq18QqjtHgd/ZtCFNZpyS61f7HG1k3MOKwaUSeLCNUYSk9yOzLaWHpx3yRxZTOsyWaYKgt8qqsJIIRXehJOiuJJjo4TD2qJs81tfaXL02lwfD42338CftCRfmG2xKzKFJCEi4hYBrTGqdOmPa06+HjdS3O/H7nzqlTqReZric+Ts7OWcsh9lS2zpB0/rgY2TwtHEx9GSvqb/KMj8SxKtSx5nwiSws6TQox5RvYoVNmYuPMpr86zdGvSlzuPR+WNashGnd9K2hUHQFBCxzgAxScXTfpwa/Pj4mcoOorKSf58PA1Hsezo0PsEbSFD1CMuXpfHs+5W8irczX51Gi07MakEKW68lx9KSsIQKJTTQpVanTQDRpizhoKXp5bR1f0MK8JRioZrtvgvqVzJqUM40HA6hKlKUClRoa3jjhoB2R5zH7RUa8s0XZ8HzdxeVVUkqdi3PZNvIbSgCoGJVTvidnFHm8W6kqjqOLtzbuYo4qNWT3R3HJISLjLqVKSaA48kc+q4zi0U6UnConJWKvlDJi+404Kip5jiCI9hs+anRi1oegw/A8ztyyFMq2pOg7fnF43kTACAEAW2Q+yx+bc/ZZjubG4VPl+pVxPGPWaMrPASvI56m41bc9r6l3sjB+rfSysxyC2IAQBI2daRQLijvMSMK0J/odYgC6ZKZQFlwNKopCwW6HvVoXiWVnYakpVqPKYiRnTaT3kyiwJW+VJcJRWobOC0eYvYRo0xocWmdWNWEo2JE2+hlN1sAU1jT0tXoAjNSZWnRjzFXtTK4k73E8WAH8WkxLyy4o1xVSH6XY55bLm0EnezK0jYDUDnjTKMV+kuUY5n6aT6j6ncsJ50XVzThB0i9QfpGveX406Ud6SRXH0gnjMbqdyjjFC1zskJcDQackdKlG288vXrSvYs0jlJNsiiJhdPFUbw5jURvsVVVkSCctCrCYlWXeNIzaudOH6Rup4mrT/TJ9/eTaEuKPtues1w1uvy6tqaKA9IIVF6G1qyVpWfT+NEclHmZ3Jln1D/APltRKhqSpwoVzLH9Y2rG4ef6oWfRfuMkpor2VMs5LtZpxd55033DevbxNQgE8ZqfQIq47E54Wjw4eJNNLlMzKQWaKqDQ7RgeePPTdtx0o1NxcMncpJtgC5MrA2E1H6xy625+ju6CjVnKL9DcW+U7JMwBR1Dbo4xdPOIrSip/rin0owWJk90kma7Qy3s6ZIEww40RhfTjQcoxpyiJjRxNPfh2uh/n5qWoN7nFWKw9LomSppo5xKiQkjE6d6eWOzScnBOa3239Jbi21vKhllYRk5gtnYDp0EpBI/WNhJAwAgC2yH2WPzbn7LMdzY3Cp8v1KuJ4x6zRlZ4CV5HPU3GrbntfUu9kYP1b6WVmOQWxACAEASEhMXqNqP4SdVfuk7Dt1H0wBPBarwUo4gAE43gE4V86mgjZBolM459by1EEEjUEje01GuuMXYzUpGlMk5spymMbxM1KRtTJK1rQOU/KI9E2xqVOYyqTVqWg+mHok8rVOV5paTiDxHUfTGaS5jROcnxN7bDuynKQI2pyKjjBnQhtetaR6axsWc1unTNyBtXXkSTGazGt04HQg+atXopGSerRrdJcxuS6RoZ5zGanDUx5Fmq0H1rTim6Ro2EQqzzLc7mVOlaW8h2pZxWIGG2ObNq+8v5UdrUk6NaRymNLUDW6cHxJCRsp1w3UqKjsQkqjW1TMHSgWdjIVtBT248QpWKWGxffXyNpqr0xnGD/ALTNUrcCwoLMgiic3ICmI3r86v8AhqUtE+cTyRZinbebUeUdkS1+2X0lKChtCSlAUbzisaqW4rWtRNTGRJU4gCALbIfZY/Nufssx3NjcKny/Uq4njHrNGVngJXkc9Tcatue19S72Rg/VvpZWY5BbEAIAQAgCZsmeNaFWI0bcBpG2g1axAEqsVTQKoDs0JJ0fwHVsMGiUyJWya0Na8cQDok21Y6SmnoEYTSsb6DeY3tS5VojUXpSUeJmbbATdvVNdA0D5xsjF3KdWqpKyR9tuIUAFggj7w9kWo1Wii6e/cbm5ZI7xSCfO0xlKpm4GNn/cj7VLv+MByUH9I12bMk4o0KknTpXX+P5xGSRlmifBs1zl9PzhlZOZGUJWg6+Q6Ijeg0mdFn2M9MLutNqUTqSMB7Ihu5KVi72Zke21dRNOFx7SJdgZx3kVTBA4zQRplSzSuYShmJidtFqTTdUtMqPJ5ajs0v8A5Hu9b4wkE8cbI00uBKilwK6rKV9xRakme17+nN1dmXdVVuHfnnAjOxkRU2xLyxKp2Zo7pLLdHpgnYpdc2yThpJPFC4KTlFa4mXAUNhppIuoRW8QNJK1feWTiTEAioAQBbZD7LH5tz9lmO5sbhU+X6lXE8Y9Zoys8BK8jnqbjVtz2vqXeyMH6t9LKzHILYgBACAEAfSFEGoNCNcAT9mT14Y6RpB0Y7fNP6GJB3FoVBIrsrpNPunzh+ojFoyi1znSUVSLpF3YBT9I0yvfeXqORr0UfQaBFFFQHFQDmgp2MZ0b85ofkQkihqDjGyMsxVnBx4nyJU7IzsYGRLQBtbaUNBI5DAg6Ai/gsY6la43U5u9jXONt6Nlm2G8+q602pR4tEWLjiWyycmW0kocKpl0Ylhmigj/kdO8bHKRGipOL4EqLud9o22zLpza3Uo1dqyBNTxOzVKn+CnLGmxmV/6bm5kmXk2cwg4lqWH1ivOdcrxaVGJBETZk5OvbL2de1sS6gpVdjsyQUp4wipERcEBauW760luXSmUZOlDFUqX/yu9+56TTiiAVgmAMQAgBAFtkPssfm3P2WY7mxuFT5fqVcTxj1mjKzwEryOepuNW3Pa+pd7Iwfq30srMcgtiAEAIAQAgD7acKSCNIgCySE0Fp5cCK4imIFfGGkH0RIJKTcANFEAHG9qI8Yf1GoxqnC5vpVFDiTCW0J0C8ePARCp6mU67fA0uNFRqflGxJI0NtnQiSWE71Na6eT/APeqLFNRS3leUrs+vosnQCOI+2MJQXMzJVNTvs/JV93EJASNKiaJA2kxhYzUrk1Zdiy6altJm1p75YIblmzrvPKwP8NTxRKdg1fic1q5RS7QzalmYUP9PK1alhxOOeEd5wDsg23xJIEWnPT4LTQDbCdLUuA0y2Bwjnej0kmIBFzE9ISgotztp0aWpclDIOxyYIvOD8AHLC4K9bWWUzMIzQKWGOBYGbQfx41WeNRMQCuwAgBACAEAIAtsh9lD825+yzHc2NwqfL9SrieMes0ZWeAleRz1Nxq257X1LvZGD9W+llZjkFsQAgBACAEAIA3SswUGo5CNogCzS0wFpGPGDsO2n6KHpieIJ+wgpQKbpITsxKK7fNOoxBJMJlCdAryQBJydhOKSVqIbbGlxxVxAHKYEElKsNIQVtpziRpmJhRZlU/hrvnf4RQ7YAr1tZbS5N1N6fWnxhmZJsjxWgarHGsmAIp12etBGcecpLp1qIl5NsagFGgV/CCYkEZOW1ISouoT264OVqVSeTwjvpoDC4K1buVM1NgJdco0O9ZbAbaTso2nD0mpiAQsAIAQAgBACAEAIAtsh9lj825+yzHc2NwqfL9SrieMes0ZWeAleRz1Nxq257X1LvZGD9W+llZjkFsQAgBACAEAIAQB1yE2Wzrp6jtEAXfJ610NkFbalUxC2Vlt5sHxSMFIOwgiJ4gt8vlgwMfpBaTsfkm3FjivoKa+kQsDitXLVut5ptUy4NExN0S2g/wC1LjeJpqJqYWBD2jKTc4kPTz9xrU5Mktt8jTXfOHiSKccARD2UElK0Esz204ND8yLrQO1uVBp6VkmIBXLat6Zm1BUw8pwjQDglPElAolI4gBAEbACAEAIAQAgBACAEAIAtsh9lD825+yzHc2NwqfL9SrieMes0ZWeAleRz1Nxq257X1LvZGD9W+llZjkFsQAgBACAEAIAQAgCZsK20sb11hLzda0vFtxJ8xxOKeQgiALCLYs1elc815t1l0DiCjdJ5SIm4NUxlkyz/AIKW340TEzdcdBppQ3TNtn0ExAKraVpPTC777q3V+MtRUeQV0DigDkgBACAEAIAQAgBACAEAIAQBbZD7KH5tz9lmO5sbhU+X6lXE8Y9Z6Jkp2P5a05Ntb630ltSkjNKQkUKWzjeQrGNO3XbF9S72MF6t9LJBzsK2akpSX5sFVbozrVTdFTT6nUI42dlux9dxGzuFm+sb+DE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Fd7IuSjFmybLTCnVJW844S6pKjW40nC6lOFAI72xHeNX5fqVMTxj1l37FiCbOAHDasMM2iNO3/AGrqXexgv0PpZPTEpdflRU1OdJ35OOa21jilwle1vOPTPtiLAdrecemfbCwHa3nHpn2wsB2t5x6Z9sLAdrecemfbCwHa3nHpn2wsB2t5x6Z9sLAdrecemfbCwHa3nHpn2wsB2t5x6Z9sLAdrecemfbCwHa3nHpn2wsB2t5x6Z9sLAdrecemfbCwHa3nHpn2wsB2t5x6Z9sLAdrecemfbCwHa3nHpn2wsB2t5x6Z9sLAdrecemfbCwHa3nHpn2wsB2t5x6Z9sLAdrecemfbCwPptgDG8TgdKif0iQeY9nbwMt+Jz1Nx39hfpq/L9SpiuMesk+xjINPWekOIC6OKpXVVtusatv+19S72RgvVvpZbZKypdCgtppAUKgKTq1EV/SOIXDvgBWAEALw2wBhRp+g5zSAMwAgBACAEAIAQAgDFcach56+yAPqAMQBhJr+o5jSAC1gCpNANcYykoptuyRJqkppLqErTW6rEXgUmm2h1HSDrBBjIg3QAgBACAPpIFNPFhjo9MAeSdmScD0tLrAIGemUUP+y6G6+m5X0x6DYfCr8v1KmK4x6yzdiT/AD/kP8jcatv8AtfUu9kYL1b6WS8jZr18qvZtJJO0qFfF9scUuE7EAinJJZUo3cC+0oYjvUg1OmJQJWIBAWhZrq3ytKKpqnGqRoSkHAmuoxKBOv/8A2H8wiGDRMMqUd6qmLdeMJUoqHFpESgfUq2pIVeVeJWSD5pCaDi0GIAmGlKKLqqALSVDxkhQJEEBKNqSkhSrxvE14jo5IATTSlXbqrtFAk8QBrhrrogBKtFIN5VaqUR5qScE11/OAMPsqKkkKoBeqPGrSg+fFACTZUhNFKvG6kV4wV19aRXXSJ3A2jvjyJ9aogHNOy6lVun/LUkY03xUgj9ArGAOllBSkAqvEDFWipgA1o9Kv5jAETb7ykBalIKms0oXkqP1SyFC+pGtJqgXsbtCcBUxUxMJSs1vStu+v5w4rerGSOux1lTSSVpXVKDeTilX1aNBAFdlaDRoGiLjd+BidpiAfGdGoFX4RX9dA54WBiizqCeXfHmFAOcwA7XJ74qPFoHMNPprAG4IAAAFMTxbIkHjHZN/wMv8Amp//ANtcd/YfCr8v1KmK4x6yd7HeUcpKySUzEwhpSlqICzSouNiojVt9f4vqXeyMF6t9LLLu9szy5jpfKOLZlwbvbM8uY6XyhZgbvbM8uY6XyhZgbvbM8uY6XyhZgbvbM8uY6XyhZgwrLuzD/rmdR77Ya7IZWDO72zPLmOl8oWYG72zPLmOl8oWYG72zPLmOl8oWYG72zPLmOl8oWYG72zPLmOl8oWYG72zPLmOl8oWYG72zPLmOl8oWYG72zPLmOl8oWYMbu7MrXt5nUO+2V4uOGVgzu9szy5jpfKFmBu9szy5jpfKFmDCcu7MH+uZ1nvtprshlYM7vbM8uY6XyhZg1y+WtlNpCG5yXQkaEpISka8ABQQysGzd5ZnlzHS+ULMGd31m+Xs9KFmBu+s3y9npQswN31m+Xs9KFmDincspBagU2ulsUpdSWyK1OO+QTXRrphCzBRuyVNS65KXEtMCYSl6YKl1BN91aXVA3QB/mahopHoNh8Kvy/Up4rjHrPP8rPASvI56m4w257X1LvZGD9W+llZjkFsQAgBACAEAIAQAgBACAEAIAQAgBACAEAIAQAgBACAEAIAtsh9lj825+yzHc2NwqfL9SrieMes67VsJ+aYlyylKrt8Kq42giobpgtQOow2zRqTxV4xbVlwV+dmGEnFQab52RO4md4Nvr2fiRyvJa/uS7H4Fr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l37NclrOS27dCzMuLCUuIWbpaaFd4o0xB5o7OyaVSCqZ4tfp4q2pWryTcbPUgS6raeeOs5PU1ZVoM4dp54jPLUjKtBnDtPPDPLUnKtBnDtPPDPLUZVoM4dp54nNLUZVoM4dp54jPLUZVoM4dp54Z5ajKtBnDtPPE55ajKtBnDtPPEZ5ajKtBnDtPPE55ajKtBnDtPPEZ5ajKtBnDtPPDPLUZVoM4dp54nPLUZVoM4dp54jPLUZVoM4dp54Z5ajKtBnDtPPDPLUZVoM4dp54Z5ajKtBnDtPPDPLUZVoM4dp54Z5ajKtBnDtPPDPLUZVoM4dp54Z5ajKtBnDtPPDPLUZVoM4dp54nPLUZVoM4dp54jPLUZVoM4dp54Z5ajKtBnDtPPDPLUZVoCsnWYOTfFhJH//2Q==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pic>
        <p:nvPicPr>
          <p:cNvPr id="17412" name="Picture 2" descr="http://www.azbuka-pro.ru/ss/azbuka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500" y="2133600"/>
            <a:ext cx="3748088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4" descr="http://i3.imgbb.ru/img9/b/6/4/b6448c2d75989a19b7fd791f04830a4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8650" y="2133600"/>
            <a:ext cx="4225925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Прямоугольник 1"/>
          <p:cNvSpPr>
            <a:spLocks noChangeArrowheads="1"/>
          </p:cNvSpPr>
          <p:nvPr/>
        </p:nvSpPr>
        <p:spPr bwMode="auto">
          <a:xfrm>
            <a:off x="1547813" y="5995988"/>
            <a:ext cx="6756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uk-UA" sz="2400" b="1" i="1" dirty="0"/>
              <a:t>В учебных программах</a:t>
            </a:r>
            <a:endParaRPr lang="uk-UA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4"/>
          <p:cNvSpPr>
            <a:spLocks noGrp="1"/>
          </p:cNvSpPr>
          <p:nvPr>
            <p:ph type="title"/>
          </p:nvPr>
        </p:nvSpPr>
        <p:spPr>
          <a:xfrm>
            <a:off x="-107950" y="692150"/>
            <a:ext cx="9134475" cy="1143000"/>
          </a:xfrm>
        </p:spPr>
        <p:txBody>
          <a:bodyPr/>
          <a:lstStyle/>
          <a:p>
            <a:pPr eaLnBrk="1" hangingPunct="1"/>
            <a:r>
              <a:rPr lang="uk-UA" sz="6000" b="1" dirty="0">
                <a:solidFill>
                  <a:srgbClr val="0000FF"/>
                </a:solidFill>
                <a:latin typeface="Monotype Corsiva" pitchFamily="66" charset="0"/>
              </a:rPr>
              <a:t>Области использования мультимедиа</a:t>
            </a:r>
          </a:p>
        </p:txBody>
      </p:sp>
      <p:sp>
        <p:nvSpPr>
          <p:cNvPr id="18435" name="AutoShape 2" descr="data:image/jpeg;base64,/9j/4AAQSkZJRgABAQAAAQABAAD/2wCEAAkGBxMSEhUUExIWFhUXFxcWGBcXGB4YGBYWFBUXGBgXGBgeHiggGholHhYUIjEiJSkrLi4uGB8zODMsNygtLysBCgoKDg0OGxAQGyskHyQwLCwsLCwxNy0sLC8sMDcsLC4sLCwsLCwsLy8sLCwsLCwsLCwsLCwsLCwsLCwsLywsLP/AABEIAOoA1wMBEQACEQEDEQH/xAAcAAEAAgMBAQEAAAAAAAAAAAAABQYBAwQHAgj/xABPEAABAgMDBQgOCAQGAgMBAAABAgMABBEFEiEGEzFBURYiU2FxkZKTBxQXMjNSVGKBsdHS0+EVIzVCcnShs4KyweI0Q0Rjc5SDtCXC8CT/xAAbAQEAAgMBAQAAAAAAAAAAAAAAAQQCAwUGB//EAD8RAAIBAgMDBwsCBAcBAQAAAAABAgMRBBJRBSExE0FxgZGx0RQVIjM0UmGCweHwMqEGFiNCJENicpLS8bJT/9oADAMBAAIRAxEAPwCCnLeenHS64SoqUbqTvggE4IQNQ0DAY02x7qhQp0KeVJJLi/qzzWJnOpU4v4I3ulxtNVISmtCAQkKorQq73100O+pTVWMYYrD1KnJwd38OHbwMJYatGGeW5HIbROxPRHsi3kRqtLUx9Iq8VPRHshkQs9R9Iq8VPRHshkQtLUfSKvFT0R7IZELPUfSJ2J6IhkQtLUfSKvFT0R7IZELPUfSKvFT0R7IZELPUfSKvFT0R7IZELPUfSStieiPZDIhZ6j6RV4qeiPZDIhZ6j6RVsT0R7IZELPUfSKvFT0R7IZELPUfSKvFT0R7IZELPUfSKvFT0R7IZELPUfSKvFT0R7IZELPUfSKtieiPZEZETZ6j6RVsT0R7IZELPUfSKtieiPZDIhZ6k1Ysip9suqWEJCigBLSVqJSElWBUkAUWnXrirXrqnPIld8eLX0ejLFLDucczl+fsbXZNtOl1folmvjxEas3/av+T/AOpk8PFf3PsXifUlZCl3iXEhAu3SlpKlLC20OA3SpN3euI16TTGlYwlioq1o7+e7e7e1x386fMTHCPnlu/GHbPQnS4v/AKzfxoyjWk+EV/yf/UPDJf3PsXiJKxVulRziQ2AlSVBpJUoLBI3hUADRJrvjxV0xTxm1qeFinKLbbasnpx3lrCbKqYiTSlZcbv49Bh2xUjS+r/rN/GjmP+KaS/ypdqOqv4XrP/MX7+BFoylfst9K21ZxtaSq74NLiSVN79GISpK2ziK97poY6calHaeEVXLbm+KsUXhamBxDpSd+43djmUC3rpvYtOd6SCTQCgIxGnSMRpFCARj/ABHTUsLFP3k9za4JtcPj1GrZvpYppu257+tE3ldk9LsMOLZbdSpLiBfXeoq84yD3woSoOqxFe8OlVSnmYXE14VqMVO6lbdfhd2s1rbWz7yziqNPJNuKuk9/Qb8lLOl+12FulN5L7j5BpVSGw23cx01WtrDljpbRr1YVpRh7qXbvv3lXB0oSpRb1uctpZNSyGr181zwQpwLF1JM0ppaVAiguoF7SThoAiaGPryqKFv7dy536N0+t7iauEpZXK9t/1JCdsxsIzISGaMzSQpakneifaQlTiinvVJUldRQgYA0rFaGJqOfKN5vShuX+17lv4rhbnZYlRgoZVu3PiR03YjTE7I5sKCVvJCwsg4tzIRWlTRKk0VidCho0C7RxdSvh62biou1vin3FOrQhSq03HnZuz7b63G0qSpxMpOpLqkBAUtak5oDCpzYCt9Su+w0RXUatOjGo01Fyg0r36X16FjPSlUcNzdn/4bnMkZXOtNC+kuh5IUVC6HGVpINKk3FovkE7EmmMZR2jXcZz3ejZ2+D3dqdrmEsHSulru6zQ/k7JKQy4yVlDrzKQq+DVLj5QtBBAukIoquJ2ga5p4/E53CaV1Fvhorp9olhKFk4vn+trEZY8u2J50IQneB8S6XFXkl5tJDV5RABqsVpSmI00i3XnVlgozb3uzdtHx/Yr0lTWJcdOF9TusiznH0vNzRCXFLk6lYSlQQA8SCE0IUqiRjQkqSDqiviKsKLpyoNtLPw377LXm59ONjdSjKopKqrP0ey/4jpmslZYNrWEuAgNLotxKbqVpbvIwvAuhRUAkkA6lGhjVT2lWckm1zrhx0etujsMp4Omk7J6/n3Nqcn5ZLj7BVm2z2oalYKrrkwpN1V5AKFb0YA6xiQRGMsbWcYVOLTkt3R8Hv/OBmsNTWaPBO3eUy1pQoWBmFMG4kltTgcUkmukgCnIf6x28JPlIXzKXxSscvFRVOdkrHFmzFnKV8yGbMMozIZsxOUZkYzcMozDNwyjMM3DKMxa8m21KZaaTS84++BU0Hg5bSY5mKtCpKb4KMe+R0MP6UElzt/QZRWQ5LFOcKd8CRdVe0aa88ThMRCunkvu1McRGVJrNzkpYz11Ur5zkv+kpIxSqQvCfRL/7mW4uzj1dyOmYtW0VpcS8Xc0WX795lKR4Bwpqq4CN9d18UIYfBxlF07Zs0belf+5c19DXOrXaale1nzfB/A5LPdIZbKTQqDAGNMbjtMY4P8Qbsn+6f0PRbASlnv7sSetZxJQ7mltdt3Pr1DALQAc4GiTdv6L1AK40xjgVZKzytZrb/rb46nYw8ZZo50+Tv6K0fNfntpoeSZZJqmXP+yr/ANyZj2v8Oq+zPmf0PO7ceXaEl8F3Exk1kpMzTAW2Gyit3fqoagJOi6dojpbQ2hhaU+Rrxvz8Lr9zh08JVm3OnK3FEsOx3N8HL4UPf6waj7kc+O0tmxakqdmv9KNksDimrOo+1n2rIGdP3Wemfdi15/wmkuz7mpbJq+8jAyAnfFY6f9sPP+E0l2fceaqvvIDsfznisdP+yHn/AAmkuz7k+aqvvAZATvisdP8Ath5/wmkuz7keaqvvIzuBndF1npn3Yef8JpLs+4801dUbpTIy0WiotlpBUkoJSvG6ql4VuYVppGMaq22cDWjlmpNceH3NtLAYik7xkjRuAnfFY2d//bG3z/hNJdn3NXmqr7yM7gZ3RRnrD7sP5gwmkuz7jzTV1R8jsfzvisdP+2Hn/CaS7PuPNVX3kB2PpzxWOn/bDz/hNJdn3J81VveA7H874rPT/th5/wAJpLs+5Hmqr7yMpyAnRoSyP4z7sP5gwmkuz7h7KqvjJGdwU9sZ6w+7E/zBhdJdn3I801NUNwU9sZ6w+7D+YMLpLs+4801NUNwU9sZ6w+7D+YMLpLs+4801NUY3BT2xnrD7kP5gwukuz7k+aamqG4Ke2M9Yfch/MGF0l2fceaamqG4Ke2M9Yfch/MGF0l2fceaamqOyWyNnAi4tlhaQpSk/XLQQVhIVilOIIQjTsivV2zhpyzRck+HBPhw49LLFLAVIRyuzXWfZyMfP+lZ/7TnuxrW2KP8A+k/+KM/If9K7WfW5SdO9WywpApcSHlpuXUJbABCakXUIGPi1h51wqSySmnzuyd97fe2FhKt3ms117ubuPk5Fvn/SM/8AZc92C2xRX+ZP/ig8Df8AtXaz7RkxPd6ppgti6Eozy03LgITvgmpwUqtdNYp42ts3FwjGpnum3e2vHnLmDni8JNyptb1a3RwPpWSk0f8ATMf9lz3Y5rwOyXxdT9vE6S2ttBcHHsKX2QbGmJdDZeS2hBqhtLayu6EqvqqSKmqnFGp2mPT7LqYVYZ0MPe0bN3+P/hxcY61XEctWabf0Lz2P0rNkPBut8h4IukhV8sJu3SCCDWlKGORt/wBr6l3s2YL1b6WTM5LzLShcq5dum8M4QL2dSsgLW4oqSkggCtTdF06DxS4TtmLWWklzvsa4XSRU3SQQCCU0JwGJOCdAgEdbrT9VFoqopsk0JFFMha0BFNBWpSEq2pTTCkSgag/OEqAAH1l3FJohKg4lKgSkBQH1SzQqGBF4aIbgS1mrcU2C6AlZKzdH3Ularg4yE3RWIBF2xJvOOuFBUEhlFCFrAKrzxWkNjeLKk3EkqxAIIxESgau35lClbw3U3QErBSFEqDaUJcuU314LwKzhdN2pgCwMpISAo3lAAFVKVIGJpqqdUQCvzXbCH3FJS64hbwupCsEhuVQRSpoltag4k6r4GBvEiQZYmJtSDgTW8AooKVAIAVW6UIJv1KNCbt0EVrDcDR9KPlS0BS76a3wlFcyM4M2oUbWV3kUqAFkFVd6AaLAImZwNpNFBxRvKSUFSUKUlJQ2nek3CSutSLt0ArRrbgWkxAK62w+2l1y8slTjoSPrFKbRn13VXSpxJTdCQAhqtFDUCYkH23NTZbSpSLpuNLXdSSU5zNhxKUkVK0APmlCe8wNaQ3A0Prm1o++n66gupurzIYKs4dpKqb0jTUUrQBuBscm5qrnfXQN79UoqpfSEFNGyLyk3iRRYSdIRSkNwJ9om6Kgg0FQaVBpjWmHNhEAgJ9M4FFTagUh5ZSgpVUp7VWE1XfpczlMLmmmuJ3A41zcylyu/vLYFyjZOcW0t4oSsFAKAc4i8ohFKjFMNwLcYgGIAQAgBAHmHZ18DLfic9Tceg2Fwq/L9SpiuMeshrB7ISLLlGkLl1O5xSlApWE0olsUoQYw28r4vqXeyMF6t9LOvu6s+ROdYPdjjZC3cd3VnyJzrB7sMguO7qz5E51g92GQXHd1Z8ic6we7DILju6s+ROdYPdhkFx3dWfInOsHuwyC47urPkTnWD3YZBcd3VnyJzrB7sMguO7qz5E51g92GQXHd1Z8ic6we7DILju6s+ROdYn3YZBcd3VnyJzrB7sMguO7qz5E51g92GQXHd1Z8ic6we7DILmVdnNoaZFwf8AkGv+GGQXMd3VnyJzrB7sMguO7qz5E51g92GQXHd1Z8ic6we7DILju6s+ROdYPdhkFx3dWfInOsHuwyC47urPkTnWD3YZBcd3VnyJzrB7sMguO7qz5E51g92GQXHd1Z8ic6we7DILju6s+ROdYPdhkFyIy6yuTack08lpTQQ+43RSgqu8aVXADbHe2IrKr8v1KmJ4x6yl5WeAleRz1Nxr257X1LvZGD9W+llZjkFsQAgBACAEAIAQAgBACAEASdk2E9MVKEhLY751Zutp5VHSeIVPFAHsXY57HkvcRMYOGpo64muKVUOZZOAxB366nYkQBPdkHIJiaZUs71TaCQ5pWmmJJ4RO1JxGNDqgD8+WvY7ssoBwCihVC0mqFp2pVrH6wBHwAgBACAEAIAQAgBAFtkPssfm3P2WY7mxuFT5fqVcTxj1mjKzwEryOepuNW3Pa+pd7Iwfq30srMcgtiAEAIAQAgBACAEAIA7bKsl+ZXcYaU4rXQYAbVKOCRxkgQB6Az2PkScsqamQH6XQACUspUpQAx793E/donjMARE7aa3KCuCcEgAJSgbEIGCfXAHt/Ys+zGOV395cATmUKKyr6bwQVNLAUSABeSRU1IAGOkkQB5X9EMuSa2RcLJIKpt8lLKVAaWBgt1f4AEmuuAPGJ1pKHFpQq8lKiAqlLwBoDSppXZAGmAEAIAQAgBACAEAW2Q+yx+bc/ZZjubG4VPl+pVxPGPWaMrPASvI56m41bc9r6l3sjB+rfSysxyC2IAQAgBAGbp2QuTlegpAi1jEAbGGVLUEoSVKJoEpFSTxAaYAs8lkulrfTat8Me12yL/wD5HMUtDRhiriEAe0di6zmVymcDSEpzqgltIogZugClVxdX5y66BQCAPvszqIs4cb7Q/RR/oIA8csyy3ZhQS0gqxpXUPbyCAPZcl7QMpJtyrSM/MNhV8JIS20VLUr6101S2BXRirigCvW9lM2VELUJx0YhtNUybRB0kHF5Q8ZRphhsibAg5gPThC5l3eqwRUEinisMo3y/4Rd2mAPL7VYzbziAlSQlRAC03VAA4VTqPFEA5IAQAgBACAEAIAQBbZD7KH5tz9lmO5sbhU+X6lXE8Y9Zoys8BK8jnqbjVtz2vqXeyMH6t9LKzHILYgBACAEAe55CZThMs1flUvVF0b1Nb44yI5k6vI1Gmro9Vh8EsZho1FUytcercbcp8uZOXUUPy0utzWy20lWb4luHC9tAGEEsRV3xUYrouUa7w9H0VKT+L5+rmXSz4s+y5CeQC9ZJYvYpLZuOFPj3E1ITxkU0Rm/KaavZSXw3Psd0yqpUaj3Pf/qX1RLyWQTSZdxFmuJSsihK968Qo1uqcFTcI0XaDljdQxCqxvF3/AGZqr4dU36SavwfFeJ5flBYszKLuTDZRs1pVxg6DFhSTKsqbir82p7T2LJe7ZjGFL19foUs481IyMCNXlBKMksz7WcuqUApQK6lCiAaHXdoa8cd7ySVaCqUWlfm/PiceDy1JQqb7cD7ct6RS2F9qoYaVVKSapW4NYQ2jEjaagRqq4bkt1Sab6FZdLZlymZ2pQ/dkaJyzptosJEw0y3pzRo2knxxiK8uMVslKXBxfav33I2qWIit6fU7/ALPxN8jkA0mq2ldspoFJRUIoDoJBBCuXHRGipRUfh08O1eBup4ly5r9G59j8SZkWJRC6OvBLhwLZqzXYCVb9Y4r13ijTKEo8SxCpGf6X49hBdk3seInm+2JYDPJGoijgAwSo7dFCdGg4aMDM8nyTyGVO5xJfQy62u4W3Aak69dRQxRxeNWGazRdnz8y6TXOpldrFgd7B9oUq24wsfjI/pG2liOVjmirr4NPwJUm+Y4Xew5aqf8ps8jg/rGbrKPFMnN8CiTcsppam14KQopVrxSaHGNkZKSUlzkp3V0aYyJEAIAQBbZD7KH5tz9lmO5sbhU+X6lXE8Y9Zoys8BK8jnqbjVtz2vqXeyMH6t9LKzHILYgBACAEAeq9jKdW1ITKlDN0IzLy0m4lagQSk6VEVOCanRFepSzSTOhhsSoUnFvq1+HaRDK2JYlTQK3ial90AuXjpLbeKWwcTU1VjqjelbcUJScndntnY3R/8eysjfuXnFKOKlXlqulStJNKRJBE5YPKlZhLjRukgLw0YkhQ5CRXlJjjY1cjWVSG5vj1HqtiRWJoyo1FdG9zKNmcYLcygKBGIPrGw8cbFis0bviY1djypTtDgzkdtTtWXSwHkS8uykIDnhHnBS8nNNnAGhFVrrQ1oNcX8PWVWN0cDFUHRnbmf5bqKwtpuYvOlp5LSSHE50lTj1KJJCjpKlXB6cI9BgK1qTWhw8XFqonHn3FgkshC+vPTF4qIHhN42gDQhDI3ygNFFlI1kGscutWdSV+YvUqSpxsjFvdjd9wANTaSB3rbiLjafwhG9HpTGk2nDZkhaVnIOepdBq24hYUEr8UjA3VUpSmyOlgailLkqiun+ftzFDGUstqsdzRY7NymlLUazUy2A5oPEdqTqjbWwUqTbp746Mxcs6TfHVFacyVdlpghMzdaIqhSSpK1DWDd0kcQMc+rSyrMuHd+cxvw+I5T0XxX7/nOVjsn2eklE0zfS4gIQpY++UiiVKI0KpQVrjriu95asWvIrKyYXItvFVXEqLS6/fu6FHzqR5jEt4PFNUtyavbmOXi5SpSzQZYWMrXXnEIIAFcY14rH1J0+greV1JySPzhbprMPH/cX/ADGPT0PVR6Edml+hdBwxtNggBACALbIfZQ/Nufssx3NjcKny/Uq4njHrNGVngJXkc9Tcatue19S72Rg/VvpZWY5BbEAIA77Ksd6ZUQ0gkDFSjvUIG1azgkQB67kP2Km7qHXqPVooKUCGRsuINC9yqoniVAEz2WZduXk2koFVqdCb5peupSpVEgYJTxJAEAeY2HIpfduKJAI74CpB201iNNeryccxdwGGWIqOD0b7D3bJ6calpVporT9UhKCb6RWgxNFlJFYxjiabV7rtM5bNrZrRTfU/pcq2V9otu1VnEKVgEpQbwSBoFdZqSSeOObipxqPNfoPUbGwdWhucWtWyGsmx3XzvUGmtWhI4ydAinGLk7I6uKxlKgrya6Oc48sJxMu8AgBV1CUh5SL2IBqWire087HRhHYwFF04O/Ozw21MRy01u37+q74dJX2co3Qu/fWVAhQUVXlAjRStQOQR0Y1JRTSfHiclxTd2izSPZPm098sLHntj1poYwMi22H2RFvkDtS9XW2ogegKGPIIA35WWot5ot0SgFSVFNby6IN7GmCdAFNOMXtnwcq19CpjZJUmtdx48l9TThINDWsd29yulZF2snKQvsrQ5jcUhSa8ZCD+iv0jTiKEZU2+ezv3or76eIjJc7JN8JWkoWApKgQQdBB1R5o7Zx2RZaZeWW2g1TnSpNdIChWh202x5TbD/xi/2nL2jwOuxkfXo5Y5leX9NnNo75o8Ntz/EPf8i/5jHuMP6qPQu49HS/Qug4Y3GYgBACALbIfZY/Nufssx3NjcKny/Uq4njHrNGVngJXkc9Tcatue19S72Rg/VvpZWY5BbEAXTJ7JBKpUzrv1raVXc00oC6aA1eV3zYx0AVO0QBsnrVKk5tASlsd62gXW0naE/ePnKqYA/R1ls3GGk6LraBjqogQB552TpB2bal1IBNXV5sYUukAV0Vxu116YrU6spVLc2+3UXKlGMae79StfrK7ZFgNy5IN6YfA3zTRolGjwzh3jQ0HfVUdSRFhpPiVYylF3i7Eiu2GUuFS3EqVQJDUsgFlH43FA5w7Sa8QjVOhTlxRZp46vDhJ9Zi1mJdac4wpBKaX0oqBQ60hQCk7KU4xhHNxOHVPeuB63Y+1JYn+nN79ectmTDTOZQoMlaaYhRKlJ47tbrg4wAeIxYocnbNlX53nI2jSrQqOLnv7+viuu6+JbSG3ECoSpBGsApp6cIvpprcefkmnZ8SnW5YdmO3rsm245taJaAO1S04DloYkgqcvkpKtKvKF8nQgG8kcV41vegK9EZRjKTtFXMZSUd7diytyjiUd6iXap3zhzYI5Dv1+riizTwkpu3Pot78F1s0VMTGKv+73Lx/YhLbtltpBblkLfcVgp0pKUAbEJ2R3KGAnThd+j8OL6Wyg6sak8zd+7qRTGrBmnlVDKyTsSY3ZIxW+SRm6iLFJ2OJZBbUoF5RSVgGuaQk3qKIwvqITvdQqTFDF4uCg1H/37GVKk6lRSfBEjnY4J1DqaVVlX4x/LHk9sr/GL/b9TlbR4G2xR9cjl/pHJxD/AKbOdh/WI8It3/Evf8i/5jHvMP6mPQu49FT/AEI4I3GYgBACALbIfZY/Nufssx3NjcKny/Uq4njHrNGVngJXkc9Tcatue19S72Rg/VvpZWY5BbEAelZH5QKaSjFKVUuhdAUKTdpmn0jv07DpFcNkSCVtTJZD6w7KIu79GflairIUofWNqwC2Tjvho0acBAPWbdtMBlYZBUVUbCxghN/e1vHTQHSMOONOIm4U21xLWCpqpWipcOL6t5V5y0FqbTKzCC3dNELBKRxAkGoB0Eg6DHIhXlBRjLc4npJ4ClUUqtF5k1vXgQdp5IzTyLrLiLicMxTMoSrWLqcFHzlVrtjrQnmV0cOrShB2KbamTs6x4WXcSB95IvJ9BRUCM7s0ZYGLAfXfIvEgpVUHiiri5Xps6+x6eTEqSLhk3lGpjeE72KNGs47j0+P2dGv6a4ku7byFgGpIJUCipulWkLujSSK10YiuuLuFr5p5Ty21tmyo08+lux83U+BKWHJGZF5xVxkHACgrTYNA5cTxx240lGKbV2+C8Txsq8p1MkXZc78Dptq22JRIEoyhbhwLigSEjaVaSeKojZknb+pw0RnKy/Rx1e9lUeygfWbxWi8dYbSTzqBMR5TZZYqy6X9jWsLG+Z73qzWbXmD/AKhY5LqfUkRjyknoZWhHijS7OPKwU+8obC6qnMDGLlU/EZwnSOdKgkUAAHFhFeWZu7LcZRtuMh2NMnYmUrElLn6hR88fyx5favpYlP8A0nKx0ro6rCV9cjl/pHIxS/pspYf1sTxzK+x1NPLXpStalA8ZJJHLHusM70o9C7j0FJ3iiuxYNggBACALbIfZY/Nufssx3NjcKny/Uq4njHrNGVngJXkc9Tcatue19S72Rg/VvpZWY5BbEATtlWzgG3cRgErP3QPuqH3k/qIAtMraa2VIBWAEkKQoi9dr92oO+aVr1ekCJB6bO5YvJZ7YbbaWwCEPNmpUyogU3w/y1ChSo1qDq0RBKvfccbOWso6m6ttSE+KoZ1sfhoQtHo5orVKMJqxfo16tJ51fpXHwfWSUlakuAC29gMAQq/dGpJwCiniUnCuChFRU61D9KzL9/v8Am8syxEMR+q1+zr+D6Hv50Srs+44mjLrVddQq8OQUUAeWsZraFLhJ2fxTRplhGnezt1fYpc7ZqkLUoIU64rvlFKqc5AKvUIq18QqjtHgd/ZtCFNZpyS61f7HG1k3MOKwaUSeLCNUYSk9yOzLaWHpx3yRxZTOsyWaYKgt8qqsJIIRXehJOiuJJjo4TD2qJs81tfaXL02lwfD42338CftCRfmG2xKzKFJCEi4hYBrTGqdOmPa06+HjdS3O/H7nzqlTqReZric+Ts7OWcsh9lS2zpB0/rgY2TwtHEx9GSvqb/KMj8SxKtSx5nwiSws6TQox5RvYoVNmYuPMpr86zdGvSlzuPR+WNashGnd9K2hUHQFBCxzgAxScXTfpwa/Pj4mcoOorKSf58PA1Hsezo0PsEbSFD1CMuXpfHs+5W8irczX51Gi07MakEKW68lx9KSsIQKJTTQpVanTQDRpizhoKXp5bR1f0MK8JRioZrtvgvqVzJqUM40HA6hKlKUClRoa3jjhoB2R5zH7RUa8s0XZ8HzdxeVVUkqdi3PZNvIbSgCoGJVTvidnFHm8W6kqjqOLtzbuYo4qNWT3R3HJISLjLqVKSaA48kc+q4zi0U6UnConJWKvlDJi+404Kip5jiCI9hs+anRi1oegw/A8ztyyFMq2pOg7fnF43kTACAEAW2Q+yx+bc/ZZjubG4VPl+pVxPGPWaMrPASvI56m41bc9r6l3sjB+rfSysxyC2IAQBI2daRQLijvMSMK0J/odYgC6ZKZQFlwNKopCwW6HvVoXiWVnYakpVqPKYiRnTaT3kyiwJW+VJcJRWobOC0eYvYRo0xocWmdWNWEo2JE2+hlN1sAU1jT0tXoAjNSZWnRjzFXtTK4k73E8WAH8WkxLyy4o1xVSH6XY55bLm0EnezK0jYDUDnjTKMV+kuUY5n6aT6j6ncsJ50XVzThB0i9QfpGveX406Ud6SRXH0gnjMbqdyjjFC1zskJcDQackdKlG288vXrSvYs0jlJNsiiJhdPFUbw5jURvsVVVkSCctCrCYlWXeNIzaudOH6Rup4mrT/TJ9/eTaEuKPtues1w1uvy6tqaKA9IIVF6G1qyVpWfT+NEclHmZ3Jln1D/APltRKhqSpwoVzLH9Y2rG4ef6oWfRfuMkpor2VMs5LtZpxd55033DevbxNQgE8ZqfQIq47E54Wjw4eJNNLlMzKQWaKqDQ7RgeePPTdtx0o1NxcMncpJtgC5MrA2E1H6xy625+ju6CjVnKL9DcW+U7JMwBR1Dbo4xdPOIrSip/rin0owWJk90kma7Qy3s6ZIEww40RhfTjQcoxpyiJjRxNPfh2uh/n5qWoN7nFWKw9LomSppo5xKiQkjE6d6eWOzScnBOa3239Jbi21vKhllYRk5gtnYDp0EpBI/WNhJAwAgC2yH2WPzbn7LMdzY3Cp8v1KuJ4x6zRlZ4CV5HPU3GrbntfUu9kYP1b6WVmOQWxACAEASEhMXqNqP4SdVfuk7Dt1H0wBPBarwUo4gAE43gE4V86mgjZBolM459by1EEEjUEje01GuuMXYzUpGlMk5spymMbxM1KRtTJK1rQOU/KI9E2xqVOYyqTVqWg+mHok8rVOV5paTiDxHUfTGaS5jROcnxN7bDuynKQI2pyKjjBnQhtetaR6axsWc1unTNyBtXXkSTGazGt04HQg+atXopGSerRrdJcxuS6RoZ5zGanDUx5Fmq0H1rTim6Ro2EQqzzLc7mVOlaW8h2pZxWIGG2ObNq+8v5UdrUk6NaRymNLUDW6cHxJCRsp1w3UqKjsQkqjW1TMHSgWdjIVtBT248QpWKWGxffXyNpqr0xnGD/ALTNUrcCwoLMgiic3ICmI3r86v8AhqUtE+cTyRZinbebUeUdkS1+2X0lKChtCSlAUbzisaqW4rWtRNTGRJU4gCALbIfZY/Nufssx3NjcKny/Uq4njHrNGVngJXkc9Tcatue19S72Rg/VvpZWY5BbEAIAQAgCZsmeNaFWI0bcBpG2g1axAEqsVTQKoDs0JJ0fwHVsMGiUyJWya0Na8cQDok21Y6SmnoEYTSsb6DeY3tS5VojUXpSUeJmbbATdvVNdA0D5xsjF3KdWqpKyR9tuIUAFggj7w9kWo1Wii6e/cbm5ZI7xSCfO0xlKpm4GNn/cj7VLv+MByUH9I12bMk4o0KknTpXX+P5xGSRlmifBs1zl9PzhlZOZGUJWg6+Q6Ijeg0mdFn2M9MLutNqUTqSMB7Ihu5KVi72Zke21dRNOFx7SJdgZx3kVTBA4zQRplSzSuYShmJidtFqTTdUtMqPJ5ajs0v8A5Hu9b4wkE8cbI00uBKilwK6rKV9xRakme17+nN1dmXdVVuHfnnAjOxkRU2xLyxKp2Zo7pLLdHpgnYpdc2yThpJPFC4KTlFa4mXAUNhppIuoRW8QNJK1feWTiTEAioAQBbZD7LH5tz9lmO5sbhU+X6lXE8Y9Zoys8BK8jnqbjVtz2vqXeyMH6t9LKzHILYgBACAEAfSFEGoNCNcAT9mT14Y6RpB0Y7fNP6GJB3FoVBIrsrpNPunzh+ojFoyi1znSUVSLpF3YBT9I0yvfeXqORr0UfQaBFFFQHFQDmgp2MZ0b85ofkQkihqDjGyMsxVnBx4nyJU7IzsYGRLQBtbaUNBI5DAg6Ai/gsY6la43U5u9jXONt6Nlm2G8+q602pR4tEWLjiWyycmW0kocKpl0Ylhmigj/kdO8bHKRGipOL4EqLud9o22zLpza3Uo1dqyBNTxOzVKn+CnLGmxmV/6bm5kmXk2cwg4lqWH1ivOdcrxaVGJBETZk5OvbL2de1sS6gpVdjsyQUp4wipERcEBauW760luXSmUZOlDFUqX/yu9+56TTiiAVgmAMQAgBAFtkPssfm3P2WY7mxuFT5fqVcTxj1mjKzwEryOepuNW3Pa+pd7Iwfq30srMcgtiAEAIAQAgD7acKSCNIgCySE0Fp5cCK4imIFfGGkH0RIJKTcANFEAHG9qI8Yf1GoxqnC5vpVFDiTCW0J0C8ePARCp6mU67fA0uNFRqflGxJI0NtnQiSWE71Na6eT/APeqLFNRS3leUrs+vosnQCOI+2MJQXMzJVNTvs/JV93EJASNKiaJA2kxhYzUrk1Zdiy6altJm1p75YIblmzrvPKwP8NTxRKdg1fic1q5RS7QzalmYUP9PK1alhxOOeEd5wDsg23xJIEWnPT4LTQDbCdLUuA0y2Bwjnej0kmIBFzE9ISgotztp0aWpclDIOxyYIvOD8AHLC4K9bWWUzMIzQKWGOBYGbQfx41WeNRMQCuwAgBACAEAIAtsh9lD825+yzHc2NwqfL9SrieMes0ZWeAleRz1Nxq257X1LvZGD9W+llZjkFsQAgBACAEAIA3SswUGo5CNogCzS0wFpGPGDsO2n6KHpieIJ+wgpQKbpITsxKK7fNOoxBJMJlCdAryQBJydhOKSVqIbbGlxxVxAHKYEElKsNIQVtpziRpmJhRZlU/hrvnf4RQ7YAr1tZbS5N1N6fWnxhmZJsjxWgarHGsmAIp12etBGcecpLp1qIl5NsagFGgV/CCYkEZOW1ISouoT264OVqVSeTwjvpoDC4K1buVM1NgJdco0O9ZbAbaTso2nD0mpiAQsAIAQAgBACAEAIAtsh9lj825+yzHc2NwqfL9SrieMes0ZWeAleRz1Nxq257X1LvZGD9W+llZjkFsQAgBACAEAIAQB1yE2Wzrp6jtEAXfJ610NkFbalUxC2Vlt5sHxSMFIOwgiJ4gt8vlgwMfpBaTsfkm3FjivoKa+kQsDitXLVut5ptUy4NExN0S2g/wC1LjeJpqJqYWBD2jKTc4kPTz9xrU5Mktt8jTXfOHiSKccARD2UElK0Esz204ND8yLrQO1uVBp6VkmIBXLat6Zm1BUw8pwjQDglPElAolI4gBAEbACAEAIAQAgBACAEAIAtsh9lD825+yzHc2NwqfL9SrieMes0ZWeAleRz1Nxq257X1LvZGD9W+llZjkFsQAgBACAEAIAQAgCZsK20sb11hLzda0vFtxJ8xxOKeQgiALCLYs1elc815t1l0DiCjdJ5SIm4NUxlkyz/AIKW340TEzdcdBppQ3TNtn0ExAKraVpPTC777q3V+MtRUeQV0DigDkgBACAEAIAQAgBACAEAIAQBbZD7KH5tz9lmO5sbhU+X6lXE8Y9Z6Jkp2P5a05Ntb630ltSkjNKQkUKWzjeQrGNO3XbF9S72MF6t9LJBzsK2akpSX5sFVbozrVTdFTT6nUI42dlux9dxGzuFm+sb+DE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Fd7IuSjFmybLTCnVJW844S6pKjW40nC6lOFAI72xHeNX5fqVMTxj1l37FiCbOAHDasMM2iNO3/AGrqXexgv0PpZPTEpdflRU1OdJ35OOa21jilwle1vOPTPtiLAdrecemfbCwHa3nHpn2wsB2t5x6Z9sLAdrecemfbCwHa3nHpn2wsB2t5x6Z9sLAdrecemfbCwHa3nHpn2wsB2t5x6Z9sLAdrecemfbCwHa3nHpn2wsB2t5x6Z9sLAdrecemfbCwHa3nHpn2wsB2t5x6Z9sLAdrecemfbCwHa3nHpn2wsB2t5x6Z9sLAdrecemfbCwHa3nHpn2wsB2t5x6Z9sLAdrecemfbCwPptgDG8TgdKif0iQeY9nbwMt+Jz1Nx39hfpq/L9SpiuMesk+xjINPWekOIC6OKpXVVtusatv+19S72RgvVvpZbZKypdCgtppAUKgKTq1EV/SOIXDvgBWAEALw2wBhRp+g5zSAMwAgBACAEAIAQAgDFcach56+yAPqAMQBhJr+o5jSAC1gCpNANcYykoptuyRJqkppLqErTW6rEXgUmm2h1HSDrBBjIg3QAgBACAPpIFNPFhjo9MAeSdmScD0tLrAIGemUUP+y6G6+m5X0x6DYfCr8v1KmK4x6yzdiT/AD/kP8jcatv8AtfUu9kYL1b6WS8jZr18qvZtJJO0qFfF9scUuE7EAinJJZUo3cC+0oYjvUg1OmJQJWIBAWhZrq3ytKKpqnGqRoSkHAmuoxKBOv/8A2H8wiGDRMMqUd6qmLdeMJUoqHFpESgfUq2pIVeVeJWSD5pCaDi0GIAmGlKKLqqALSVDxkhQJEEBKNqSkhSrxvE14jo5IATTSlXbqrtFAk8QBrhrrogBKtFIN5VaqUR5qScE11/OAMPsqKkkKoBeqPGrSg+fFACTZUhNFKvG6kV4wV19aRXXSJ3A2jvjyJ9aogHNOy6lVun/LUkY03xUgj9ArGAOllBSkAqvEDFWipgA1o9Kv5jAETb7ykBalIKms0oXkqP1SyFC+pGtJqgXsbtCcBUxUxMJSs1vStu+v5w4rerGSOux1lTSSVpXVKDeTilX1aNBAFdlaDRoGiLjd+BidpiAfGdGoFX4RX9dA54WBiizqCeXfHmFAOcwA7XJ74qPFoHMNPprAG4IAAAFMTxbIkHjHZN/wMv8Amp//ANtcd/YfCr8v1KmK4x6yd7HeUcpKySUzEwhpSlqICzSouNiojVt9f4vqXeyMF6t9LLLu9szy5jpfKOLZlwbvbM8uY6XyhZgbvbM8uY6XyhZgbvbM8uY6XyhZgbvbM8uY6XyhZgwrLuzD/rmdR77Ya7IZWDO72zPLmOl8oWYG72zPLmOl8oWYG72zPLmOl8oWYG72zPLmOl8oWYG72zPLmOl8oWYG72zPLmOl8oWYG72zPLmOl8oWYG72zPLmOl8oWYMbu7MrXt5nUO+2V4uOGVgzu9szy5jpfKFmBu9szy5jpfKFmDCcu7MH+uZ1nvtprshlYM7vbM8uY6XyhZg1y+WtlNpCG5yXQkaEpISka8ABQQysGzd5ZnlzHS+ULMGd31m+Xs9KFmBu+s3y9npQswN31m+Xs9KFmDincspBagU2ulsUpdSWyK1OO+QTXRrphCzBRuyVNS65KXEtMCYSl6YKl1BN91aXVA3QB/mahopHoNh8Kvy/Up4rjHrPP8rPASvI56m4w257X1LvZGD9W+llZjkFsQAgBACAEAIAQAgBACAEAIAQAgBACAEAIAQAgBACAEAIAtsh9lj825+yzHc2NwqfL9SrieMes67VsJ+aYlyylKrt8Kq42giobpgtQOow2zRqTxV4xbVlwV+dmGEnFQab52RO4md4Nvr2fiRyvJa/uS7H4Fr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l37NclrOS27dCzMuLCUuIWbpaaFd4o0xB5o7OyaVSCqZ4tfp4q2pWryTcbPUgS6raeeOs5PU1ZVoM4dp54jPLUjKtBnDtPPDPLUnKtBnDtPPDPLUZVoM4dp54nNLUZVoM4dp54jPLUZVoM4dp54Z5ajKtBnDtPPE55ajKtBnDtPPEZ5ajKtBnDtPPE55ajKtBnDtPPEZ5ajKtBnDtPPDPLUZVoM4dp54nPLUZVoM4dp54jPLUZVoM4dp54Z5ajKtBnDtPPDPLUZVoM4dp54Z5ajKtBnDtPPDPLUZVoM4dp54Z5ajKtBnDtPPDPLUZVoM4dp54Z5ajKtBnDtPPDPLUZVoM4dp54nPLUZVoM4dp54jPLUZVoM4dp54Z5ajKtBnDtPPDPLUZVoCsnWYOTfFhJH//2Q==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8436" name="Прямоугольник 1"/>
          <p:cNvSpPr>
            <a:spLocks noChangeArrowheads="1"/>
          </p:cNvSpPr>
          <p:nvPr/>
        </p:nvSpPr>
        <p:spPr bwMode="auto">
          <a:xfrm>
            <a:off x="611188" y="5157788"/>
            <a:ext cx="799306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uk-UA" sz="2400" b="1" i="1" dirty="0"/>
              <a:t>Во время создания кино, видеофильмов, мультипликации. Без мультимедийных объектов невозможно себе представить современные компьютерные игры</a:t>
            </a:r>
          </a:p>
          <a:p>
            <a:pPr algn="ctr"/>
            <a:r>
              <a:rPr lang="uk-UA" sz="2400" b="1" i="1" dirty="0"/>
              <a:t> </a:t>
            </a:r>
            <a:endParaRPr lang="uk-UA" sz="2400" dirty="0"/>
          </a:p>
        </p:txBody>
      </p:sp>
      <p:pic>
        <p:nvPicPr>
          <p:cNvPr id="18437" name="Picture 4" descr="http://www.rebenok.com/file/86092/8685_4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9613" y="2243138"/>
            <a:ext cx="2814637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 descr="http://usiter.com/uploads/20101016/71559067894925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2270125"/>
            <a:ext cx="486727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4"/>
          <p:cNvSpPr>
            <a:spLocks noGrp="1"/>
          </p:cNvSpPr>
          <p:nvPr>
            <p:ph type="title"/>
          </p:nvPr>
        </p:nvSpPr>
        <p:spPr>
          <a:xfrm>
            <a:off x="-107950" y="692150"/>
            <a:ext cx="9134475" cy="1143000"/>
          </a:xfrm>
        </p:spPr>
        <p:txBody>
          <a:bodyPr/>
          <a:lstStyle/>
          <a:p>
            <a:pPr eaLnBrk="1" hangingPunct="1"/>
            <a:r>
              <a:rPr lang="uk-UA" sz="6000" b="1" dirty="0">
                <a:solidFill>
                  <a:srgbClr val="0000FF"/>
                </a:solidFill>
                <a:latin typeface="Monotype Corsiva" pitchFamily="66" charset="0"/>
              </a:rPr>
              <a:t>Области использования мультимедиа</a:t>
            </a:r>
          </a:p>
        </p:txBody>
      </p:sp>
      <p:sp>
        <p:nvSpPr>
          <p:cNvPr id="19459" name="AutoShape 2" descr="data:image/jpeg;base64,/9j/4AAQSkZJRgABAQAAAQABAAD/2wCEAAkGBxMSEhUUExIWFhUXFxcWGBcXGB4YGBYWFBUXGBgXGBgeHiggGholHhYUIjEiJSkrLi4uGB8zODMsNygtLysBCgoKDg0OGxAQGyskHyQwLCwsLCwxNy0sLC8sMDcsLC4sLCwsLCwsLy8sLCwsLCwsLCwsLCwsLCwsLCwsLywsLP/AABEIAOoA1wMBEQACEQEDEQH/xAAcAAEAAgMBAQEAAAAAAAAAAAAABQYBAwQHAgj/xABPEAABAgMDBQgOCAQGAgMBAAABAgMABBEFEiEGEzFBURYiU2FxkZKTBxQXMjNSVGKBsdHS0+EVIzVCcnShs4KyweI0Q0Rjc5SDtCXC8CT/xAAbAQEAAgMBAQAAAAAAAAAAAAAAAQQCAwUGB//EAD8RAAIBAgMDBwsCBAcBAQAAAAABAgMRBBJRBSExE0FxgZGx0RQVIjM0UmGCweHwMqEGFiNCJENicpLS8bJT/9oADAMBAAIRAxEAPwCCnLeenHS64SoqUbqTvggE4IQNQ0DAY02x7qhQp0KeVJJLi/qzzWJnOpU4v4I3ulxtNVISmtCAQkKorQq73100O+pTVWMYYrD1KnJwd38OHbwMJYatGGeW5HIbROxPRHsi3kRqtLUx9Iq8VPRHshkQs9R9Iq8VPRHshkQtLUfSKvFT0R7IZELPUfSJ2J6IhkQtLUfSKvFT0R7IZELPUfSKvFT0R7IZELPUfSKvFT0R7IZELPUfSStieiPZDIhZ6j6RV4qeiPZDIhZ6j6RVsT0R7IZELPUfSKvFT0R7IZELPUfSKvFT0R7IZELPUfSKvFT0R7IZELPUfSKvFT0R7IZELPUfSKtieiPZEZETZ6j6RVsT0R7IZELPUfSKtieiPZDIhZ6k1Ysip9suqWEJCigBLSVqJSElWBUkAUWnXrirXrqnPIld8eLX0ejLFLDucczl+fsbXZNtOl1folmvjxEas3/av+T/AOpk8PFf3PsXifUlZCl3iXEhAu3SlpKlLC20OA3SpN3euI16TTGlYwlioq1o7+e7e7e1x386fMTHCPnlu/GHbPQnS4v/AKzfxoyjWk+EV/yf/UPDJf3PsXiJKxVulRziQ2AlSVBpJUoLBI3hUADRJrvjxV0xTxm1qeFinKLbbasnpx3lrCbKqYiTSlZcbv49Bh2xUjS+r/rN/GjmP+KaS/ypdqOqv4XrP/MX7+BFoylfst9K21ZxtaSq74NLiSVN79GISpK2ziK97poY6calHaeEVXLbm+KsUXhamBxDpSd+43djmUC3rpvYtOd6SCTQCgIxGnSMRpFCARj/ABHTUsLFP3k9za4JtcPj1GrZvpYppu257+tE3ldk9LsMOLZbdSpLiBfXeoq84yD3woSoOqxFe8OlVSnmYXE14VqMVO6lbdfhd2s1rbWz7yziqNPJNuKuk9/Qb8lLOl+12FulN5L7j5BpVSGw23cx01WtrDljpbRr1YVpRh7qXbvv3lXB0oSpRb1uctpZNSyGr181zwQpwLF1JM0ppaVAiguoF7SThoAiaGPryqKFv7dy536N0+t7iauEpZXK9t/1JCdsxsIzISGaMzSQpakneifaQlTiinvVJUldRQgYA0rFaGJqOfKN5vShuX+17lv4rhbnZYlRgoZVu3PiR03YjTE7I5sKCVvJCwsg4tzIRWlTRKk0VidCho0C7RxdSvh62biou1vin3FOrQhSq03HnZuz7b63G0qSpxMpOpLqkBAUtak5oDCpzYCt9Su+w0RXUatOjGo01Fyg0r36X16FjPSlUcNzdn/4bnMkZXOtNC+kuh5IUVC6HGVpINKk3FovkE7EmmMZR2jXcZz3ejZ2+D3dqdrmEsHSulru6zQ/k7JKQy4yVlDrzKQq+DVLj5QtBBAukIoquJ2ga5p4/E53CaV1Fvhorp9olhKFk4vn+trEZY8u2J50IQneB8S6XFXkl5tJDV5RABqsVpSmI00i3XnVlgozb3uzdtHx/Yr0lTWJcdOF9TusiznH0vNzRCXFLk6lYSlQQA8SCE0IUqiRjQkqSDqiviKsKLpyoNtLPw377LXm59ONjdSjKopKqrP0ey/4jpmslZYNrWEuAgNLotxKbqVpbvIwvAuhRUAkkA6lGhjVT2lWckm1zrhx0etujsMp4Omk7J6/n3Nqcn5ZLj7BVm2z2oalYKrrkwpN1V5AKFb0YA6xiQRGMsbWcYVOLTkt3R8Hv/OBmsNTWaPBO3eUy1pQoWBmFMG4kltTgcUkmukgCnIf6x28JPlIXzKXxSscvFRVOdkrHFmzFnKV8yGbMMozIZsxOUZkYzcMozDNwyjMM3DKMxa8m21KZaaTS84++BU0Hg5bSY5mKtCpKb4KMe+R0MP6UElzt/QZRWQ5LFOcKd8CRdVe0aa88ThMRCunkvu1McRGVJrNzkpYz11Ur5zkv+kpIxSqQvCfRL/7mW4uzj1dyOmYtW0VpcS8Xc0WX795lKR4Bwpqq4CN9d18UIYfBxlF07Zs0belf+5c19DXOrXaale1nzfB/A5LPdIZbKTQqDAGNMbjtMY4P8Qbsn+6f0PRbASlnv7sSetZxJQ7mltdt3Pr1DALQAc4GiTdv6L1AK40xjgVZKzytZrb/rb46nYw8ZZo50+Tv6K0fNfntpoeSZZJqmXP+yr/ANyZj2v8Oq+zPmf0PO7ceXaEl8F3Exk1kpMzTAW2Gyit3fqoagJOi6dojpbQ2hhaU+Rrxvz8Lr9zh08JVm3OnK3FEsOx3N8HL4UPf6waj7kc+O0tmxakqdmv9KNksDimrOo+1n2rIGdP3Wemfdi15/wmkuz7mpbJq+8jAyAnfFY6f9sPP+E0l2fceaqvvIDsfznisdP+yHn/AAmkuz7k+aqvvAZATvisdP8Ath5/wmkuz7keaqvvIzuBndF1npn3Yef8JpLs+4801dUbpTIy0WiotlpBUkoJSvG6ql4VuYVppGMaq22cDWjlmpNceH3NtLAYik7xkjRuAnfFY2d//bG3z/hNJdn3NXmqr7yM7gZ3RRnrD7sP5gwmkuz7jzTV1R8jsfzvisdP+2Hn/CaS7PuPNVX3kB2PpzxWOn/bDz/hNJdn3J81VveA7H874rPT/th5/wAJpLs+5Hmqr7yMpyAnRoSyP4z7sP5gwmkuz7h7KqvjJGdwU9sZ6w+7E/zBhdJdn3I801NUNwU9sZ6w+7D+YMLpLs+4801NUNwU9sZ6w+7D+YMLpLs+4801NUY3BT2xnrD7kP5gwukuz7k+aamqG4Ke2M9Yfch/MGF0l2fceaamqG4Ke2M9Yfch/MGF0l2fceaamqOyWyNnAi4tlhaQpSk/XLQQVhIVilOIIQjTsivV2zhpyzRck+HBPhw49LLFLAVIRyuzXWfZyMfP+lZ/7TnuxrW2KP8A+k/+KM/If9K7WfW5SdO9WywpApcSHlpuXUJbABCakXUIGPi1h51wqSySmnzuyd97fe2FhKt3ms117ubuPk5Fvn/SM/8AZc92C2xRX+ZP/ig8Df8AtXaz7RkxPd6ppgti6Eozy03LgITvgmpwUqtdNYp42ts3FwjGpnum3e2vHnLmDni8JNyptb1a3RwPpWSk0f8ATMf9lz3Y5rwOyXxdT9vE6S2ttBcHHsKX2QbGmJdDZeS2hBqhtLayu6EqvqqSKmqnFGp2mPT7LqYVYZ0MPe0bN3+P/hxcY61XEctWabf0Lz2P0rNkPBut8h4IukhV8sJu3SCCDWlKGORt/wBr6l3s2YL1b6WTM5LzLShcq5dum8M4QL2dSsgLW4oqSkggCtTdF06DxS4TtmLWWklzvsa4XSRU3SQQCCU0JwGJOCdAgEdbrT9VFoqopsk0JFFMha0BFNBWpSEq2pTTCkSgag/OEqAAH1l3FJohKg4lKgSkBQH1SzQqGBF4aIbgS1mrcU2C6AlZKzdH3Ularg4yE3RWIBF2xJvOOuFBUEhlFCFrAKrzxWkNjeLKk3EkqxAIIxESgau35lClbw3U3QErBSFEqDaUJcuU314LwKzhdN2pgCwMpISAo3lAAFVKVIGJpqqdUQCvzXbCH3FJS64hbwupCsEhuVQRSpoltag4k6r4GBvEiQZYmJtSDgTW8AooKVAIAVW6UIJv1KNCbt0EVrDcDR9KPlS0BS76a3wlFcyM4M2oUbWV3kUqAFkFVd6AaLAImZwNpNFBxRvKSUFSUKUlJQ2nek3CSutSLt0ArRrbgWkxAK62w+2l1y8slTjoSPrFKbRn13VXSpxJTdCQAhqtFDUCYkH23NTZbSpSLpuNLXdSSU5zNhxKUkVK0APmlCe8wNaQ3A0Prm1o++n66gupurzIYKs4dpKqb0jTUUrQBuBscm5qrnfXQN79UoqpfSEFNGyLyk3iRRYSdIRSkNwJ9om6Kgg0FQaVBpjWmHNhEAgJ9M4FFTagUh5ZSgpVUp7VWE1XfpczlMLmmmuJ3A41zcylyu/vLYFyjZOcW0t4oSsFAKAc4i8ohFKjFMNwLcYgGIAQAgBAHmHZ18DLfic9Tceg2Fwq/L9SpiuMeshrB7ISLLlGkLl1O5xSlApWE0olsUoQYw28r4vqXeyMF6t9LOvu6s+ROdYPdjjZC3cd3VnyJzrB7sMguO7qz5E51g92GQXHd1Z8ic6we7DILju6s+ROdYPdhkFx3dWfInOsHuwyC47urPkTnWD3YZBcd3VnyJzrB7sMguO7qz5E51g92GQXHd1Z8ic6we7DILju6s+ROdYn3YZBcd3VnyJzrB7sMguO7qz5E51g92GQXHd1Z8ic6we7DILmVdnNoaZFwf8AkGv+GGQXMd3VnyJzrB7sMguO7qz5E51g92GQXHd1Z8ic6we7DILju6s+ROdYPdhkFx3dWfInOsHuwyC47urPkTnWD3YZBcd3VnyJzrB7sMguO7qz5E51g92GQXHd1Z8ic6we7DILju6s+ROdYPdhkFyIy6yuTack08lpTQQ+43RSgqu8aVXADbHe2IrKr8v1KmJ4x6yl5WeAleRz1Nxr257X1LvZGD9W+llZjkFsQAgBACAEAIAQAgBACAEASdk2E9MVKEhLY751Zutp5VHSeIVPFAHsXY57HkvcRMYOGpo64muKVUOZZOAxB366nYkQBPdkHIJiaZUs71TaCQ5pWmmJJ4RO1JxGNDqgD8+WvY7ssoBwCihVC0mqFp2pVrH6wBHwAgBACAEAIAQAgBAFtkPssfm3P2WY7mxuFT5fqVcTxj1mjKzwEryOepuNW3Pa+pd7Iwfq30srMcgtiAEAIAQAgBACAEAIA7bKsl+ZXcYaU4rXQYAbVKOCRxkgQB6Az2PkScsqamQH6XQACUspUpQAx793E/donjMARE7aa3KCuCcEgAJSgbEIGCfXAHt/Ys+zGOV395cATmUKKyr6bwQVNLAUSABeSRU1IAGOkkQB5X9EMuSa2RcLJIKpt8lLKVAaWBgt1f4AEmuuAPGJ1pKHFpQq8lKiAqlLwBoDSppXZAGmAEAIAQAgBACAEAW2Q+yx+bc/ZZjubG4VPl+pVxPGPWaMrPASvI56m41bc9r6l3sjB+rfSysxyC2IAQAgBAGbp2QuTlegpAi1jEAbGGVLUEoSVKJoEpFSTxAaYAs8lkulrfTat8Me12yL/wD5HMUtDRhiriEAe0di6zmVymcDSEpzqgltIogZugClVxdX5y66BQCAPvszqIs4cb7Q/RR/oIA8csyy3ZhQS0gqxpXUPbyCAPZcl7QMpJtyrSM/MNhV8JIS20VLUr6101S2BXRirigCvW9lM2VELUJx0YhtNUybRB0kHF5Q8ZRphhsibAg5gPThC5l3eqwRUEinisMo3y/4Rd2mAPL7VYzbziAlSQlRAC03VAA4VTqPFEA5IAQAgBACAEAIAQBbZD7KH5tz9lmO5sbhU+X6lXE8Y9Zoys8BK8jnqbjVtz2vqXeyMH6t9LKzHILYgBACAEAe55CZThMs1flUvVF0b1Nb44yI5k6vI1Gmro9Vh8EsZho1FUytcercbcp8uZOXUUPy0utzWy20lWb4luHC9tAGEEsRV3xUYrouUa7w9H0VKT+L5+rmXSz4s+y5CeQC9ZJYvYpLZuOFPj3E1ITxkU0Rm/KaavZSXw3Psd0yqpUaj3Pf/qX1RLyWQTSZdxFmuJSsihK968Qo1uqcFTcI0XaDljdQxCqxvF3/AGZqr4dU36SavwfFeJ5flBYszKLuTDZRs1pVxg6DFhSTKsqbir82p7T2LJe7ZjGFL19foUs481IyMCNXlBKMksz7WcuqUApQK6lCiAaHXdoa8cd7ySVaCqUWlfm/PiceDy1JQqb7cD7ct6RS2F9qoYaVVKSapW4NYQ2jEjaagRqq4bkt1Sab6FZdLZlymZ2pQ/dkaJyzptosJEw0y3pzRo2knxxiK8uMVslKXBxfav33I2qWIit6fU7/ALPxN8jkA0mq2ldspoFJRUIoDoJBBCuXHRGipRUfh08O1eBup4ly5r9G59j8SZkWJRC6OvBLhwLZqzXYCVb9Y4r13ijTKEo8SxCpGf6X49hBdk3seInm+2JYDPJGoijgAwSo7dFCdGg4aMDM8nyTyGVO5xJfQy62u4W3Aak69dRQxRxeNWGazRdnz8y6TXOpldrFgd7B9oUq24wsfjI/pG2liOVjmirr4NPwJUm+Y4Xew5aqf8ps8jg/rGbrKPFMnN8CiTcsppam14KQopVrxSaHGNkZKSUlzkp3V0aYyJEAIAQBbZD7KH5tz9lmO5sbhU+X6lXE8Y9Zoys8BK8jnqbjVtz2vqXeyMH6t9LKzHILYgBACAEAeq9jKdW1ITKlDN0IzLy0m4lagQSk6VEVOCanRFepSzSTOhhsSoUnFvq1+HaRDK2JYlTQK3ial90AuXjpLbeKWwcTU1VjqjelbcUJScndntnY3R/8eysjfuXnFKOKlXlqulStJNKRJBE5YPKlZhLjRukgLw0YkhQ5CRXlJjjY1cjWVSG5vj1HqtiRWJoyo1FdG9zKNmcYLcygKBGIPrGw8cbFis0bviY1djypTtDgzkdtTtWXSwHkS8uykIDnhHnBS8nNNnAGhFVrrQ1oNcX8PWVWN0cDFUHRnbmf5bqKwtpuYvOlp5LSSHE50lTj1KJJCjpKlXB6cI9BgK1qTWhw8XFqonHn3FgkshC+vPTF4qIHhN42gDQhDI3ygNFFlI1kGscutWdSV+YvUqSpxsjFvdjd9wANTaSB3rbiLjafwhG9HpTGk2nDZkhaVnIOepdBq24hYUEr8UjA3VUpSmyOlgailLkqiun+ftzFDGUstqsdzRY7NymlLUazUy2A5oPEdqTqjbWwUqTbp746Mxcs6TfHVFacyVdlpghMzdaIqhSSpK1DWDd0kcQMc+rSyrMuHd+cxvw+I5T0XxX7/nOVjsn2eklE0zfS4gIQpY++UiiVKI0KpQVrjriu95asWvIrKyYXItvFVXEqLS6/fu6FHzqR5jEt4PFNUtyavbmOXi5SpSzQZYWMrXXnEIIAFcY14rH1J0+greV1JySPzhbprMPH/cX/ADGPT0PVR6Edml+hdBwxtNggBACALbIfZQ/Nufssx3NjcKny/Uq4njHrNGVngJXkc9Tcatue19S72Rg/VvpZWY5BbEAIA77Ksd6ZUQ0gkDFSjvUIG1azgkQB67kP2Km7qHXqPVooKUCGRsuINC9yqoniVAEz2WZduXk2koFVqdCb5peupSpVEgYJTxJAEAeY2HIpfduKJAI74CpB201iNNeryccxdwGGWIqOD0b7D3bJ6calpVporT9UhKCb6RWgxNFlJFYxjiabV7rtM5bNrZrRTfU/pcq2V9otu1VnEKVgEpQbwSBoFdZqSSeOObipxqPNfoPUbGwdWhucWtWyGsmx3XzvUGmtWhI4ydAinGLk7I6uKxlKgrya6Oc48sJxMu8AgBV1CUh5SL2IBqWire087HRhHYwFF04O/Ozw21MRy01u37+q74dJX2co3Qu/fWVAhQUVXlAjRStQOQR0Y1JRTSfHiclxTd2izSPZPm098sLHntj1poYwMi22H2RFvkDtS9XW2ogegKGPIIA35WWot5ot0SgFSVFNby6IN7GmCdAFNOMXtnwcq19CpjZJUmtdx48l9TThINDWsd29yulZF2snKQvsrQ5jcUhSa8ZCD+iv0jTiKEZU2+ezv3or76eIjJc7JN8JWkoWApKgQQdBB1R5o7Zx2RZaZeWW2g1TnSpNdIChWh202x5TbD/xi/2nL2jwOuxkfXo5Y5leX9NnNo75o8Ntz/EPf8i/5jHuMP6qPQu49HS/Qug4Y3GYgBACALbIfZY/Nufssx3NjcKny/Uq4njHrNGVngJXkc9Tcatue19S72Rg/VvpZWY5BbEAXTJ7JBKpUzrv1raVXc00oC6aA1eV3zYx0AVO0QBsnrVKk5tASlsd62gXW0naE/ePnKqYA/R1ls3GGk6LraBjqogQB552TpB2bal1IBNXV5sYUukAV0Vxu116YrU6spVLc2+3UXKlGMae79StfrK7ZFgNy5IN6YfA3zTRolGjwzh3jQ0HfVUdSRFhpPiVYylF3i7Eiu2GUuFS3EqVQJDUsgFlH43FA5w7Sa8QjVOhTlxRZp46vDhJ9Zi1mJdac4wpBKaX0oqBQ60hQCk7KU4xhHNxOHVPeuB63Y+1JYn+nN79ectmTDTOZQoMlaaYhRKlJ47tbrg4wAeIxYocnbNlX53nI2jSrQqOLnv7+viuu6+JbSG3ECoSpBGsApp6cIvpprcefkmnZ8SnW5YdmO3rsm245taJaAO1S04DloYkgqcvkpKtKvKF8nQgG8kcV41vegK9EZRjKTtFXMZSUd7diytyjiUd6iXap3zhzYI5Dv1+riizTwkpu3Pot78F1s0VMTGKv+73Lx/YhLbtltpBblkLfcVgp0pKUAbEJ2R3KGAnThd+j8OL6Wyg6sak8zd+7qRTGrBmnlVDKyTsSY3ZIxW+SRm6iLFJ2OJZBbUoF5RSVgGuaQk3qKIwvqITvdQqTFDF4uCg1H/37GVKk6lRSfBEjnY4J1DqaVVlX4x/LHk9sr/GL/b9TlbR4G2xR9cjl/pHJxD/AKbOdh/WI8It3/Evf8i/5jHvMP6mPQu49FT/AEI4I3GYgBACALbIfZY/Nufssx3NjcKny/Uq4njHrNGVngJXkc9Tcatue19S72Rg/VvpZWY5BbEAelZH5QKaSjFKVUuhdAUKTdpmn0jv07DpFcNkSCVtTJZD6w7KIu79GflairIUofWNqwC2Tjvho0acBAPWbdtMBlYZBUVUbCxghN/e1vHTQHSMOONOIm4U21xLWCpqpWipcOL6t5V5y0FqbTKzCC3dNELBKRxAkGoB0Eg6DHIhXlBRjLc4npJ4ClUUqtF5k1vXgQdp5IzTyLrLiLicMxTMoSrWLqcFHzlVrtjrQnmV0cOrShB2KbamTs6x4WXcSB95IvJ9BRUCM7s0ZYGLAfXfIvEgpVUHiiri5Xps6+x6eTEqSLhk3lGpjeE72KNGs47j0+P2dGv6a4ku7byFgGpIJUCipulWkLujSSK10YiuuLuFr5p5Ty21tmyo08+lux83U+BKWHJGZF5xVxkHACgrTYNA5cTxx240lGKbV2+C8Txsq8p1MkXZc78Dptq22JRIEoyhbhwLigSEjaVaSeKojZknb+pw0RnKy/Rx1e9lUeygfWbxWi8dYbSTzqBMR5TZZYqy6X9jWsLG+Z73qzWbXmD/AKhY5LqfUkRjyknoZWhHijS7OPKwU+8obC6qnMDGLlU/EZwnSOdKgkUAAHFhFeWZu7LcZRtuMh2NMnYmUrElLn6hR88fyx5favpYlP8A0nKx0ro6rCV9cjl/pHIxS/pspYf1sTxzK+x1NPLXpStalA8ZJJHLHusM70o9C7j0FJ3iiuxYNggBACALbIfZY/Nufssx3NjcKny/Uq4njHrNGVngJXkc9Tcatue19S72Rg/VvpZWY5BbEATtlWzgG3cRgErP3QPuqH3k/qIAtMraa2VIBWAEkKQoi9dr92oO+aVr1ekCJB6bO5YvJZ7YbbaWwCEPNmpUyogU3w/y1ChSo1qDq0RBKvfccbOWso6m6ttSE+KoZ1sfhoQtHo5orVKMJqxfo16tJ51fpXHwfWSUlakuAC29gMAQq/dGpJwCiniUnCuChFRU61D9KzL9/v8Am8syxEMR+q1+zr+D6Hv50Srs+44mjLrVddQq8OQUUAeWsZraFLhJ2fxTRplhGnezt1fYpc7ZqkLUoIU64rvlFKqc5AKvUIq18QqjtHgd/ZtCFNZpyS61f7HG1k3MOKwaUSeLCNUYSk9yOzLaWHpx3yRxZTOsyWaYKgt8qqsJIIRXehJOiuJJjo4TD2qJs81tfaXL02lwfD42338CftCRfmG2xKzKFJCEi4hYBrTGqdOmPa06+HjdS3O/H7nzqlTqReZric+Ts7OWcsh9lS2zpB0/rgY2TwtHEx9GSvqb/KMj8SxKtSx5nwiSws6TQox5RvYoVNmYuPMpr86zdGvSlzuPR+WNashGnd9K2hUHQFBCxzgAxScXTfpwa/Pj4mcoOorKSf58PA1Hsezo0PsEbSFD1CMuXpfHs+5W8irczX51Gi07MakEKW68lx9KSsIQKJTTQpVanTQDRpizhoKXp5bR1f0MK8JRioZrtvgvqVzJqUM40HA6hKlKUClRoa3jjhoB2R5zH7RUa8s0XZ8HzdxeVVUkqdi3PZNvIbSgCoGJVTvidnFHm8W6kqjqOLtzbuYo4qNWT3R3HJISLjLqVKSaA48kc+q4zi0U6UnConJWKvlDJi+404Kip5jiCI9hs+anRi1oegw/A8ztyyFMq2pOg7fnF43kTACAEAW2Q+yx+bc/ZZjubG4VPl+pVxPGPWaMrPASvI56m41bc9r6l3sjB+rfSysxyC2IAQBI2daRQLijvMSMK0J/odYgC6ZKZQFlwNKopCwW6HvVoXiWVnYakpVqPKYiRnTaT3kyiwJW+VJcJRWobOC0eYvYRo0xocWmdWNWEo2JE2+hlN1sAU1jT0tXoAjNSZWnRjzFXtTK4k73E8WAH8WkxLyy4o1xVSH6XY55bLm0EnezK0jYDUDnjTKMV+kuUY5n6aT6j6ncsJ50XVzThB0i9QfpGveX406Ud6SRXH0gnjMbqdyjjFC1zskJcDQackdKlG288vXrSvYs0jlJNsiiJhdPFUbw5jURvsVVVkSCctCrCYlWXeNIzaudOH6Rup4mrT/TJ9/eTaEuKPtues1w1uvy6tqaKA9IIVF6G1qyVpWfT+NEclHmZ3Jln1D/APltRKhqSpwoVzLH9Y2rG4ef6oWfRfuMkpor2VMs5LtZpxd55033DevbxNQgE8ZqfQIq47E54Wjw4eJNNLlMzKQWaKqDQ7RgeePPTdtx0o1NxcMncpJtgC5MrA2E1H6xy625+ju6CjVnKL9DcW+U7JMwBR1Dbo4xdPOIrSip/rin0owWJk90kma7Qy3s6ZIEww40RhfTjQcoxpyiJjRxNPfh2uh/n5qWoN7nFWKw9LomSppo5xKiQkjE6d6eWOzScnBOa3239Jbi21vKhllYRk5gtnYDp0EpBI/WNhJAwAgC2yH2WPzbn7LMdzY3Cp8v1KuJ4x6zRlZ4CV5HPU3GrbntfUu9kYP1b6WVmOQWxACAEASEhMXqNqP4SdVfuk7Dt1H0wBPBarwUo4gAE43gE4V86mgjZBolM459by1EEEjUEje01GuuMXYzUpGlMk5spymMbxM1KRtTJK1rQOU/KI9E2xqVOYyqTVqWg+mHok8rVOV5paTiDxHUfTGaS5jROcnxN7bDuynKQI2pyKjjBnQhtetaR6axsWc1unTNyBtXXkSTGazGt04HQg+atXopGSerRrdJcxuS6RoZ5zGanDUx5Fmq0H1rTim6Ro2EQqzzLc7mVOlaW8h2pZxWIGG2ObNq+8v5UdrUk6NaRymNLUDW6cHxJCRsp1w3UqKjsQkqjW1TMHSgWdjIVtBT248QpWKWGxffXyNpqr0xnGD/ALTNUrcCwoLMgiic3ICmI3r86v8AhqUtE+cTyRZinbebUeUdkS1+2X0lKChtCSlAUbzisaqW4rWtRNTGRJU4gCALbIfZY/Nufssx3NjcKny/Uq4njHrNGVngJXkc9Tcatue19S72Rg/VvpZWY5BbEAIAQAgCZsmeNaFWI0bcBpG2g1axAEqsVTQKoDs0JJ0fwHVsMGiUyJWya0Na8cQDok21Y6SmnoEYTSsb6DeY3tS5VojUXpSUeJmbbATdvVNdA0D5xsjF3KdWqpKyR9tuIUAFggj7w9kWo1Wii6e/cbm5ZI7xSCfO0xlKpm4GNn/cj7VLv+MByUH9I12bMk4o0KknTpXX+P5xGSRlmifBs1zl9PzhlZOZGUJWg6+Q6Ijeg0mdFn2M9MLutNqUTqSMB7Ihu5KVi72Zke21dRNOFx7SJdgZx3kVTBA4zQRplSzSuYShmJidtFqTTdUtMqPJ5ajs0v8A5Hu9b4wkE8cbI00uBKilwK6rKV9xRakme17+nN1dmXdVVuHfnnAjOxkRU2xLyxKp2Zo7pLLdHpgnYpdc2yThpJPFC4KTlFa4mXAUNhppIuoRW8QNJK1feWTiTEAioAQBbZD7LH5tz9lmO5sbhU+X6lXE8Y9Zoys8BK8jnqbjVtz2vqXeyMH6t9LKzHILYgBACAEAfSFEGoNCNcAT9mT14Y6RpB0Y7fNP6GJB3FoVBIrsrpNPunzh+ojFoyi1znSUVSLpF3YBT9I0yvfeXqORr0UfQaBFFFQHFQDmgp2MZ0b85ofkQkihqDjGyMsxVnBx4nyJU7IzsYGRLQBtbaUNBI5DAg6Ai/gsY6la43U5u9jXONt6Nlm2G8+q602pR4tEWLjiWyycmW0kocKpl0Ylhmigj/kdO8bHKRGipOL4EqLud9o22zLpza3Uo1dqyBNTxOzVKn+CnLGmxmV/6bm5kmXk2cwg4lqWH1ivOdcrxaVGJBETZk5OvbL2de1sS6gpVdjsyQUp4wipERcEBauW760luXSmUZOlDFUqX/yu9+56TTiiAVgmAMQAgBAFtkPssfm3P2WY7mxuFT5fqVcTxj1mjKzwEryOepuNW3Pa+pd7Iwfq30srMcgtiAEAIAQAgD7acKSCNIgCySE0Fp5cCK4imIFfGGkH0RIJKTcANFEAHG9qI8Yf1GoxqnC5vpVFDiTCW0J0C8ePARCp6mU67fA0uNFRqflGxJI0NtnQiSWE71Na6eT/APeqLFNRS3leUrs+vosnQCOI+2MJQXMzJVNTvs/JV93EJASNKiaJA2kxhYzUrk1Zdiy6altJm1p75YIblmzrvPKwP8NTxRKdg1fic1q5RS7QzalmYUP9PK1alhxOOeEd5wDsg23xJIEWnPT4LTQDbCdLUuA0y2Bwjnej0kmIBFzE9ISgotztp0aWpclDIOxyYIvOD8AHLC4K9bWWUzMIzQKWGOBYGbQfx41WeNRMQCuwAgBACAEAIAtsh9lD825+yzHc2NwqfL9SrieMes0ZWeAleRz1Nxq257X1LvZGD9W+llZjkFsQAgBACAEAIA3SswUGo5CNogCzS0wFpGPGDsO2n6KHpieIJ+wgpQKbpITsxKK7fNOoxBJMJlCdAryQBJydhOKSVqIbbGlxxVxAHKYEElKsNIQVtpziRpmJhRZlU/hrvnf4RQ7YAr1tZbS5N1N6fWnxhmZJsjxWgarHGsmAIp12etBGcecpLp1qIl5NsagFGgV/CCYkEZOW1ISouoT264OVqVSeTwjvpoDC4K1buVM1NgJdco0O9ZbAbaTso2nD0mpiAQsAIAQAgBACAEAIAtsh9lj825+yzHc2NwqfL9SrieMes0ZWeAleRz1Nxq257X1LvZGD9W+llZjkFsQAgBACAEAIAQB1yE2Wzrp6jtEAXfJ610NkFbalUxC2Vlt5sHxSMFIOwgiJ4gt8vlgwMfpBaTsfkm3FjivoKa+kQsDitXLVut5ptUy4NExN0S2g/wC1LjeJpqJqYWBD2jKTc4kPTz9xrU5Mktt8jTXfOHiSKccARD2UElK0Esz204ND8yLrQO1uVBp6VkmIBXLat6Zm1BUw8pwjQDglPElAolI4gBAEbACAEAIAQAgBACAEAIAtsh9lD825+yzHc2NwqfL9SrieMes0ZWeAleRz1Nxq257X1LvZGD9W+llZjkFsQAgBACAEAIAQAgCZsK20sb11hLzda0vFtxJ8xxOKeQgiALCLYs1elc815t1l0DiCjdJ5SIm4NUxlkyz/AIKW340TEzdcdBppQ3TNtn0ExAKraVpPTC777q3V+MtRUeQV0DigDkgBACAEAIAQAgBACAEAIAQBbZD7KH5tz9lmO5sbhU+X6lXE8Y9Z6Jkp2P5a05Ntb630ltSkjNKQkUKWzjeQrGNO3XbF9S72MF6t9LJBzsK2akpSX5sFVbozrVTdFTT6nUI42dlux9dxGzuFm+sb+DE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Fd7IuSjFmybLTCnVJW844S6pKjW40nC6lOFAI72xHeNX5fqVMTxj1l37FiCbOAHDasMM2iNO3/AGrqXexgv0PpZPTEpdflRU1OdJ35OOa21jilwle1vOPTPtiLAdrecemfbCwHa3nHpn2wsB2t5x6Z9sLAdrecemfbCwHa3nHpn2wsB2t5x6Z9sLAdrecemfbCwHa3nHpn2wsB2t5x6Z9sLAdrecemfbCwHa3nHpn2wsB2t5x6Z9sLAdrecemfbCwHa3nHpn2wsB2t5x6Z9sLAdrecemfbCwHa3nHpn2wsB2t5x6Z9sLAdrecemfbCwHa3nHpn2wsB2t5x6Z9sLAdrecemfbCwPptgDG8TgdKif0iQeY9nbwMt+Jz1Nx39hfpq/L9SpiuMesk+xjINPWekOIC6OKpXVVtusatv+19S72RgvVvpZbZKypdCgtppAUKgKTq1EV/SOIXDvgBWAEALw2wBhRp+g5zSAMwAgBACAEAIAQAgDFcach56+yAPqAMQBhJr+o5jSAC1gCpNANcYykoptuyRJqkppLqErTW6rEXgUmm2h1HSDrBBjIg3QAgBACAPpIFNPFhjo9MAeSdmScD0tLrAIGemUUP+y6G6+m5X0x6DYfCr8v1KmK4x6yzdiT/AD/kP8jcatv8AtfUu9kYL1b6WS8jZr18qvZtJJO0qFfF9scUuE7EAinJJZUo3cC+0oYjvUg1OmJQJWIBAWhZrq3ytKKpqnGqRoSkHAmuoxKBOv/8A2H8wiGDRMMqUd6qmLdeMJUoqHFpESgfUq2pIVeVeJWSD5pCaDi0GIAmGlKKLqqALSVDxkhQJEEBKNqSkhSrxvE14jo5IATTSlXbqrtFAk8QBrhrrogBKtFIN5VaqUR5qScE11/OAMPsqKkkKoBeqPGrSg+fFACTZUhNFKvG6kV4wV19aRXXSJ3A2jvjyJ9aogHNOy6lVun/LUkY03xUgj9ArGAOllBSkAqvEDFWipgA1o9Kv5jAETb7ykBalIKms0oXkqP1SyFC+pGtJqgXsbtCcBUxUxMJSs1vStu+v5w4rerGSOux1lTSSVpXVKDeTilX1aNBAFdlaDRoGiLjd+BidpiAfGdGoFX4RX9dA54WBiizqCeXfHmFAOcwA7XJ74qPFoHMNPprAG4IAAAFMTxbIkHjHZN/wMv8Amp//ANtcd/YfCr8v1KmK4x6yd7HeUcpKySUzEwhpSlqICzSouNiojVt9f4vqXeyMF6t9LLLu9szy5jpfKOLZlwbvbM8uY6XyhZgbvbM8uY6XyhZgbvbM8uY6XyhZgbvbM8uY6XyhZgwrLuzD/rmdR77Ya7IZWDO72zPLmOl8oWYG72zPLmOl8oWYG72zPLmOl8oWYG72zPLmOl8oWYG72zPLmOl8oWYG72zPLmOl8oWYG72zPLmOl8oWYG72zPLmOl8oWYMbu7MrXt5nUO+2V4uOGVgzu9szy5jpfKFmBu9szy5jpfKFmDCcu7MH+uZ1nvtprshlYM7vbM8uY6XyhZg1y+WtlNpCG5yXQkaEpISka8ABQQysGzd5ZnlzHS+ULMGd31m+Xs9KFmBu+s3y9npQswN31m+Xs9KFmDincspBagU2ulsUpdSWyK1OO+QTXRrphCzBRuyVNS65KXEtMCYSl6YKl1BN91aXVA3QB/mahopHoNh8Kvy/Up4rjHrPP8rPASvI56m4w257X1LvZGD9W+llZjkFsQAgBACAEAIAQAgBACAEAIAQAgBACAEAIAQAgBACAEAIAtsh9lj825+yzHc2NwqfL9SrieMes67VsJ+aYlyylKrt8Kq42giobpgtQOow2zRqTxV4xbVlwV+dmGEnFQab52RO4md4Nvr2fiRyvJa/uS7H4Fr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l37NclrOS27dCzMuLCUuIWbpaaFd4o0xB5o7OyaVSCqZ4tfp4q2pWryTcbPUgS6raeeOs5PU1ZVoM4dp54jPLUjKtBnDtPPDPLUnKtBnDtPPDPLUZVoM4dp54nNLUZVoM4dp54jPLUZVoM4dp54Z5ajKtBnDtPPE55ajKtBnDtPPEZ5ajKtBnDtPPE55ajKtBnDtPPEZ5ajKtBnDtPPDPLUZVoM4dp54nPLUZVoM4dp54jPLUZVoM4dp54Z5ajKtBnDtPPDPLUZVoM4dp54Z5ajKtBnDtPPDPLUZVoM4dp54Z5ajKtBnDtPPDPLUZVoM4dp54Z5ajKtBnDtPPDPLUZVoM4dp54nPLUZVoM4dp54jPLUZVoM4dp54Z5ajKtBnDtPPDPLUZVoCsnWYOTfFhJH//2Q==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9460" name="Прямоугольник 1"/>
          <p:cNvSpPr>
            <a:spLocks noChangeArrowheads="1"/>
          </p:cNvSpPr>
          <p:nvPr/>
        </p:nvSpPr>
        <p:spPr bwMode="auto">
          <a:xfrm>
            <a:off x="611188" y="5876925"/>
            <a:ext cx="7993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uk-UA" sz="2400" b="1" i="1"/>
              <a:t>В рекламе</a:t>
            </a:r>
          </a:p>
        </p:txBody>
      </p:sp>
      <p:pic>
        <p:nvPicPr>
          <p:cNvPr id="19461" name="Picture 2" descr="http://led-lampy.ru/images/images_for_Text/LED_ekrany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4600" y="2149475"/>
            <a:ext cx="4186238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4"/>
          <p:cNvSpPr>
            <a:spLocks noGrp="1"/>
          </p:cNvSpPr>
          <p:nvPr>
            <p:ph type="title"/>
          </p:nvPr>
        </p:nvSpPr>
        <p:spPr>
          <a:xfrm>
            <a:off x="-107950" y="692150"/>
            <a:ext cx="9134475" cy="1143000"/>
          </a:xfrm>
        </p:spPr>
        <p:txBody>
          <a:bodyPr/>
          <a:lstStyle/>
          <a:p>
            <a:pPr eaLnBrk="1" hangingPunct="1"/>
            <a:r>
              <a:rPr lang="uk-UA" sz="6000" b="1" dirty="0">
                <a:solidFill>
                  <a:srgbClr val="0000FF"/>
                </a:solidFill>
                <a:latin typeface="Monotype Corsiva" pitchFamily="66" charset="0"/>
              </a:rPr>
              <a:t>Области использования мультимедиа</a:t>
            </a:r>
          </a:p>
        </p:txBody>
      </p:sp>
      <p:sp>
        <p:nvSpPr>
          <p:cNvPr id="20483" name="AutoShape 2" descr="data:image/jpeg;base64,/9j/4AAQSkZJRgABAQAAAQABAAD/2wCEAAkGBxMSEhUUExIWFhUXFxcWGBcXGB4YGBYWFBUXGBgXGBgeHiggGholHhYUIjEiJSkrLi4uGB8zODMsNygtLysBCgoKDg0OGxAQGyskHyQwLCwsLCwxNy0sLC8sMDcsLC4sLCwsLCwsLy8sLCwsLCwsLCwsLCwsLCwsLCwsLywsLP/AABEIAOoA1wMBEQACEQEDEQH/xAAcAAEAAgMBAQEAAAAAAAAAAAAABQYBAwQHAgj/xABPEAABAgMDBQgOCAQGAgMBAAABAgMABBEFEiEGEzFBURYiU2FxkZKTBxQXMjNSVGKBsdHS0+EVIzVCcnShs4KyweI0Q0Rjc5SDtCXC8CT/xAAbAQEAAgMBAQAAAAAAAAAAAAAAAQQCAwUGB//EAD8RAAIBAgMDBwsCBAcBAQAAAAABAgMRBBJRBSExE0FxgZGx0RQVIjM0UmGCweHwMqEGFiNCJENicpLS8bJT/9oADAMBAAIRAxEAPwCCnLeenHS64SoqUbqTvggE4IQNQ0DAY02x7qhQp0KeVJJLi/qzzWJnOpU4v4I3ulxtNVISmtCAQkKorQq73100O+pTVWMYYrD1KnJwd38OHbwMJYatGGeW5HIbROxPRHsi3kRqtLUx9Iq8VPRHshkQs9R9Iq8VPRHshkQtLUfSKvFT0R7IZELPUfSJ2J6IhkQtLUfSKvFT0R7IZELPUfSKvFT0R7IZELPUfSKvFT0R7IZELPUfSStieiPZDIhZ6j6RV4qeiPZDIhZ6j6RVsT0R7IZELPUfSKvFT0R7IZELPUfSKvFT0R7IZELPUfSKvFT0R7IZELPUfSKvFT0R7IZELPUfSKtieiPZEZETZ6j6RVsT0R7IZELPUfSKtieiPZDIhZ6k1Ysip9suqWEJCigBLSVqJSElWBUkAUWnXrirXrqnPIld8eLX0ejLFLDucczl+fsbXZNtOl1folmvjxEas3/av+T/AOpk8PFf3PsXifUlZCl3iXEhAu3SlpKlLC20OA3SpN3euI16TTGlYwlioq1o7+e7e7e1x386fMTHCPnlu/GHbPQnS4v/AKzfxoyjWk+EV/yf/UPDJf3PsXiJKxVulRziQ2AlSVBpJUoLBI3hUADRJrvjxV0xTxm1qeFinKLbbasnpx3lrCbKqYiTSlZcbv49Bh2xUjS+r/rN/GjmP+KaS/ypdqOqv4XrP/MX7+BFoylfst9K21ZxtaSq74NLiSVN79GISpK2ziK97poY6calHaeEVXLbm+KsUXhamBxDpSd+43djmUC3rpvYtOd6SCTQCgIxGnSMRpFCARj/ABHTUsLFP3k9za4JtcPj1GrZvpYppu257+tE3ldk9LsMOLZbdSpLiBfXeoq84yD3woSoOqxFe8OlVSnmYXE14VqMVO6lbdfhd2s1rbWz7yziqNPJNuKuk9/Qb8lLOl+12FulN5L7j5BpVSGw23cx01WtrDljpbRr1YVpRh7qXbvv3lXB0oSpRb1uctpZNSyGr181zwQpwLF1JM0ppaVAiguoF7SThoAiaGPryqKFv7dy536N0+t7iauEpZXK9t/1JCdsxsIzISGaMzSQpakneifaQlTiinvVJUldRQgYA0rFaGJqOfKN5vShuX+17lv4rhbnZYlRgoZVu3PiR03YjTE7I5sKCVvJCwsg4tzIRWlTRKk0VidCho0C7RxdSvh62biou1vin3FOrQhSq03HnZuz7b63G0qSpxMpOpLqkBAUtak5oDCpzYCt9Su+w0RXUatOjGo01Fyg0r36X16FjPSlUcNzdn/4bnMkZXOtNC+kuh5IUVC6HGVpINKk3FovkE7EmmMZR2jXcZz3ejZ2+D3dqdrmEsHSulru6zQ/k7JKQy4yVlDrzKQq+DVLj5QtBBAukIoquJ2ga5p4/E53CaV1Fvhorp9olhKFk4vn+trEZY8u2J50IQneB8S6XFXkl5tJDV5RABqsVpSmI00i3XnVlgozb3uzdtHx/Yr0lTWJcdOF9TusiznH0vNzRCXFLk6lYSlQQA8SCE0IUqiRjQkqSDqiviKsKLpyoNtLPw377LXm59ONjdSjKopKqrP0ey/4jpmslZYNrWEuAgNLotxKbqVpbvIwvAuhRUAkkA6lGhjVT2lWckm1zrhx0etujsMp4Omk7J6/n3Nqcn5ZLj7BVm2z2oalYKrrkwpN1V5AKFb0YA6xiQRGMsbWcYVOLTkt3R8Hv/OBmsNTWaPBO3eUy1pQoWBmFMG4kltTgcUkmukgCnIf6x28JPlIXzKXxSscvFRVOdkrHFmzFnKV8yGbMMozIZsxOUZkYzcMozDNwyjMM3DKMxa8m21KZaaTS84++BU0Hg5bSY5mKtCpKb4KMe+R0MP6UElzt/QZRWQ5LFOcKd8CRdVe0aa88ThMRCunkvu1McRGVJrNzkpYz11Ur5zkv+kpIxSqQvCfRL/7mW4uzj1dyOmYtW0VpcS8Xc0WX795lKR4Bwpqq4CN9d18UIYfBxlF07Zs0belf+5c19DXOrXaale1nzfB/A5LPdIZbKTQqDAGNMbjtMY4P8Qbsn+6f0PRbASlnv7sSetZxJQ7mltdt3Pr1DALQAc4GiTdv6L1AK40xjgVZKzytZrb/rb46nYw8ZZo50+Tv6K0fNfntpoeSZZJqmXP+yr/ANyZj2v8Oq+zPmf0PO7ceXaEl8F3Exk1kpMzTAW2Gyit3fqoagJOi6dojpbQ2hhaU+Rrxvz8Lr9zh08JVm3OnK3FEsOx3N8HL4UPf6waj7kc+O0tmxakqdmv9KNksDimrOo+1n2rIGdP3Wemfdi15/wmkuz7mpbJq+8jAyAnfFY6f9sPP+E0l2fceaqvvIDsfznisdP+yHn/AAmkuz7k+aqvvAZATvisdP8Ath5/wmkuz7keaqvvIzuBndF1npn3Yef8JpLs+4801dUbpTIy0WiotlpBUkoJSvG6ql4VuYVppGMaq22cDWjlmpNceH3NtLAYik7xkjRuAnfFY2d//bG3z/hNJdn3NXmqr7yM7gZ3RRnrD7sP5gwmkuz7jzTV1R8jsfzvisdP+2Hn/CaS7PuPNVX3kB2PpzxWOn/bDz/hNJdn3J81VveA7H874rPT/th5/wAJpLs+5Hmqr7yMpyAnRoSyP4z7sP5gwmkuz7h7KqvjJGdwU9sZ6w+7E/zBhdJdn3I801NUNwU9sZ6w+7D+YMLpLs+4801NUNwU9sZ6w+7D+YMLpLs+4801NUY3BT2xnrD7kP5gwukuz7k+aamqG4Ke2M9Yfch/MGF0l2fceaamqG4Ke2M9Yfch/MGF0l2fceaamqOyWyNnAi4tlhaQpSk/XLQQVhIVilOIIQjTsivV2zhpyzRck+HBPhw49LLFLAVIRyuzXWfZyMfP+lZ/7TnuxrW2KP8A+k/+KM/If9K7WfW5SdO9WywpApcSHlpuXUJbABCakXUIGPi1h51wqSySmnzuyd97fe2FhKt3ms117ubuPk5Fvn/SM/8AZc92C2xRX+ZP/ig8Df8AtXaz7RkxPd6ppgti6Eozy03LgITvgmpwUqtdNYp42ts3FwjGpnum3e2vHnLmDni8JNyptb1a3RwPpWSk0f8ATMf9lz3Y5rwOyXxdT9vE6S2ttBcHHsKX2QbGmJdDZeS2hBqhtLayu6EqvqqSKmqnFGp2mPT7LqYVYZ0MPe0bN3+P/hxcY61XEctWabf0Lz2P0rNkPBut8h4IukhV8sJu3SCCDWlKGORt/wBr6l3s2YL1b6WTM5LzLShcq5dum8M4QL2dSsgLW4oqSkggCtTdF06DxS4TtmLWWklzvsa4XSRU3SQQCCU0JwGJOCdAgEdbrT9VFoqopsk0JFFMha0BFNBWpSEq2pTTCkSgag/OEqAAH1l3FJohKg4lKgSkBQH1SzQqGBF4aIbgS1mrcU2C6AlZKzdH3Ularg4yE3RWIBF2xJvOOuFBUEhlFCFrAKrzxWkNjeLKk3EkqxAIIxESgau35lClbw3U3QErBSFEqDaUJcuU314LwKzhdN2pgCwMpISAo3lAAFVKVIGJpqqdUQCvzXbCH3FJS64hbwupCsEhuVQRSpoltag4k6r4GBvEiQZYmJtSDgTW8AooKVAIAVW6UIJv1KNCbt0EVrDcDR9KPlS0BS76a3wlFcyM4M2oUbWV3kUqAFkFVd6AaLAImZwNpNFBxRvKSUFSUKUlJQ2nek3CSutSLt0ArRrbgWkxAK62w+2l1y8slTjoSPrFKbRn13VXSpxJTdCQAhqtFDUCYkH23NTZbSpSLpuNLXdSSU5zNhxKUkVK0APmlCe8wNaQ3A0Prm1o++n66gupurzIYKs4dpKqb0jTUUrQBuBscm5qrnfXQN79UoqpfSEFNGyLyk3iRRYSdIRSkNwJ9om6Kgg0FQaVBpjWmHNhEAgJ9M4FFTagUh5ZSgpVUp7VWE1XfpczlMLmmmuJ3A41zcylyu/vLYFyjZOcW0t4oSsFAKAc4i8ohFKjFMNwLcYgGIAQAgBAHmHZ18DLfic9Tceg2Fwq/L9SpiuMeshrB7ISLLlGkLl1O5xSlApWE0olsUoQYw28r4vqXeyMF6t9LOvu6s+ROdYPdjjZC3cd3VnyJzrB7sMguO7qz5E51g92GQXHd1Z8ic6we7DILju6s+ROdYPdhkFx3dWfInOsHuwyC47urPkTnWD3YZBcd3VnyJzrB7sMguO7qz5E51g92GQXHd1Z8ic6we7DILju6s+ROdYn3YZBcd3VnyJzrB7sMguO7qz5E51g92GQXHd1Z8ic6we7DILmVdnNoaZFwf8AkGv+GGQXMd3VnyJzrB7sMguO7qz5E51g92GQXHd1Z8ic6we7DILju6s+ROdYPdhkFx3dWfInOsHuwyC47urPkTnWD3YZBcd3VnyJzrB7sMguO7qz5E51g92GQXHd1Z8ic6we7DILju6s+ROdYPdhkFyIy6yuTack08lpTQQ+43RSgqu8aVXADbHe2IrKr8v1KmJ4x6yl5WeAleRz1Nxr257X1LvZGD9W+llZjkFsQAgBACAEAIAQAgBACAEASdk2E9MVKEhLY751Zutp5VHSeIVPFAHsXY57HkvcRMYOGpo64muKVUOZZOAxB366nYkQBPdkHIJiaZUs71TaCQ5pWmmJJ4RO1JxGNDqgD8+WvY7ssoBwCihVC0mqFp2pVrH6wBHwAgBACAEAIAQAgBAFtkPssfm3P2WY7mxuFT5fqVcTxj1mjKzwEryOepuNW3Pa+pd7Iwfq30srMcgtiAEAIAQAgBACAEAIA7bKsl+ZXcYaU4rXQYAbVKOCRxkgQB6Az2PkScsqamQH6XQACUspUpQAx793E/donjMARE7aa3KCuCcEgAJSgbEIGCfXAHt/Ys+zGOV395cATmUKKyr6bwQVNLAUSABeSRU1IAGOkkQB5X9EMuSa2RcLJIKpt8lLKVAaWBgt1f4AEmuuAPGJ1pKHFpQq8lKiAqlLwBoDSppXZAGmAEAIAQAgBACAEAW2Q+yx+bc/ZZjubG4VPl+pVxPGPWaMrPASvI56m41bc9r6l3sjB+rfSysxyC2IAQAgBAGbp2QuTlegpAi1jEAbGGVLUEoSVKJoEpFSTxAaYAs8lkulrfTat8Me12yL/wD5HMUtDRhiriEAe0di6zmVymcDSEpzqgltIogZugClVxdX5y66BQCAPvszqIs4cb7Q/RR/oIA8csyy3ZhQS0gqxpXUPbyCAPZcl7QMpJtyrSM/MNhV8JIS20VLUr6101S2BXRirigCvW9lM2VELUJx0YhtNUybRB0kHF5Q8ZRphhsibAg5gPThC5l3eqwRUEinisMo3y/4Rd2mAPL7VYzbziAlSQlRAC03VAA4VTqPFEA5IAQAgBACAEAIAQBbZD7KH5tz9lmO5sbhU+X6lXE8Y9Zoys8BK8jnqbjVtz2vqXeyMH6t9LKzHILYgBACAEAe55CZThMs1flUvVF0b1Nb44yI5k6vI1Gmro9Vh8EsZho1FUytcercbcp8uZOXUUPy0utzWy20lWb4luHC9tAGEEsRV3xUYrouUa7w9H0VKT+L5+rmXSz4s+y5CeQC9ZJYvYpLZuOFPj3E1ITxkU0Rm/KaavZSXw3Psd0yqpUaj3Pf/qX1RLyWQTSZdxFmuJSsihK968Qo1uqcFTcI0XaDljdQxCqxvF3/AGZqr4dU36SavwfFeJ5flBYszKLuTDZRs1pVxg6DFhSTKsqbir82p7T2LJe7ZjGFL19foUs481IyMCNXlBKMksz7WcuqUApQK6lCiAaHXdoa8cd7ySVaCqUWlfm/PiceDy1JQqb7cD7ct6RS2F9qoYaVVKSapW4NYQ2jEjaagRqq4bkt1Sab6FZdLZlymZ2pQ/dkaJyzptosJEw0y3pzRo2knxxiK8uMVslKXBxfav33I2qWIit6fU7/ALPxN8jkA0mq2ldspoFJRUIoDoJBBCuXHRGipRUfh08O1eBup4ly5r9G59j8SZkWJRC6OvBLhwLZqzXYCVb9Y4r13ijTKEo8SxCpGf6X49hBdk3seInm+2JYDPJGoijgAwSo7dFCdGg4aMDM8nyTyGVO5xJfQy62u4W3Aak69dRQxRxeNWGazRdnz8y6TXOpldrFgd7B9oUq24wsfjI/pG2liOVjmirr4NPwJUm+Y4Xew5aqf8ps8jg/rGbrKPFMnN8CiTcsppam14KQopVrxSaHGNkZKSUlzkp3V0aYyJEAIAQBbZD7KH5tz9lmO5sbhU+X6lXE8Y9Zoys8BK8jnqbjVtz2vqXeyMH6t9LKzHILYgBACAEAeq9jKdW1ITKlDN0IzLy0m4lagQSk6VEVOCanRFepSzSTOhhsSoUnFvq1+HaRDK2JYlTQK3ial90AuXjpLbeKWwcTU1VjqjelbcUJScndntnY3R/8eysjfuXnFKOKlXlqulStJNKRJBE5YPKlZhLjRukgLw0YkhQ5CRXlJjjY1cjWVSG5vj1HqtiRWJoyo1FdG9zKNmcYLcygKBGIPrGw8cbFis0bviY1djypTtDgzkdtTtWXSwHkS8uykIDnhHnBS8nNNnAGhFVrrQ1oNcX8PWVWN0cDFUHRnbmf5bqKwtpuYvOlp5LSSHE50lTj1KJJCjpKlXB6cI9BgK1qTWhw8XFqonHn3FgkshC+vPTF4qIHhN42gDQhDI3ygNFFlI1kGscutWdSV+YvUqSpxsjFvdjd9wANTaSB3rbiLjafwhG9HpTGk2nDZkhaVnIOepdBq24hYUEr8UjA3VUpSmyOlgailLkqiun+ftzFDGUstqsdzRY7NymlLUazUy2A5oPEdqTqjbWwUqTbp746Mxcs6TfHVFacyVdlpghMzdaIqhSSpK1DWDd0kcQMc+rSyrMuHd+cxvw+I5T0XxX7/nOVjsn2eklE0zfS4gIQpY++UiiVKI0KpQVrjriu95asWvIrKyYXItvFVXEqLS6/fu6FHzqR5jEt4PFNUtyavbmOXi5SpSzQZYWMrXXnEIIAFcY14rH1J0+greV1JySPzhbprMPH/cX/ADGPT0PVR6Edml+hdBwxtNggBACALbIfZQ/Nufssx3NjcKny/Uq4njHrNGVngJXkc9Tcatue19S72Rg/VvpZWY5BbEAIA77Ksd6ZUQ0gkDFSjvUIG1azgkQB67kP2Km7qHXqPVooKUCGRsuINC9yqoniVAEz2WZduXk2koFVqdCb5peupSpVEgYJTxJAEAeY2HIpfduKJAI74CpB201iNNeryccxdwGGWIqOD0b7D3bJ6calpVporT9UhKCb6RWgxNFlJFYxjiabV7rtM5bNrZrRTfU/pcq2V9otu1VnEKVgEpQbwSBoFdZqSSeOObipxqPNfoPUbGwdWhucWtWyGsmx3XzvUGmtWhI4ydAinGLk7I6uKxlKgrya6Oc48sJxMu8AgBV1CUh5SL2IBqWire087HRhHYwFF04O/Ozw21MRy01u37+q74dJX2co3Qu/fWVAhQUVXlAjRStQOQR0Y1JRTSfHiclxTd2izSPZPm098sLHntj1poYwMi22H2RFvkDtS9XW2ogegKGPIIA35WWot5ot0SgFSVFNby6IN7GmCdAFNOMXtnwcq19CpjZJUmtdx48l9TThINDWsd29yulZF2snKQvsrQ5jcUhSa8ZCD+iv0jTiKEZU2+ezv3or76eIjJc7JN8JWkoWApKgQQdBB1R5o7Zx2RZaZeWW2g1TnSpNdIChWh202x5TbD/xi/2nL2jwOuxkfXo5Y5leX9NnNo75o8Ntz/EPf8i/5jHuMP6qPQu49HS/Qug4Y3GYgBACALbIfZY/Nufssx3NjcKny/Uq4njHrNGVngJXkc9Tcatue19S72Rg/VvpZWY5BbEAXTJ7JBKpUzrv1raVXc00oC6aA1eV3zYx0AVO0QBsnrVKk5tASlsd62gXW0naE/ePnKqYA/R1ls3GGk6LraBjqogQB552TpB2bal1IBNXV5sYUukAV0Vxu116YrU6spVLc2+3UXKlGMae79StfrK7ZFgNy5IN6YfA3zTRolGjwzh3jQ0HfVUdSRFhpPiVYylF3i7Eiu2GUuFS3EqVQJDUsgFlH43FA5w7Sa8QjVOhTlxRZp46vDhJ9Zi1mJdac4wpBKaX0oqBQ60hQCk7KU4xhHNxOHVPeuB63Y+1JYn+nN79ectmTDTOZQoMlaaYhRKlJ47tbrg4wAeIxYocnbNlX53nI2jSrQqOLnv7+viuu6+JbSG3ECoSpBGsApp6cIvpprcefkmnZ8SnW5YdmO3rsm245taJaAO1S04DloYkgqcvkpKtKvKF8nQgG8kcV41vegK9EZRjKTtFXMZSUd7diytyjiUd6iXap3zhzYI5Dv1+riizTwkpu3Pot78F1s0VMTGKv+73Lx/YhLbtltpBblkLfcVgp0pKUAbEJ2R3KGAnThd+j8OL6Wyg6sak8zd+7qRTGrBmnlVDKyTsSY3ZIxW+SRm6iLFJ2OJZBbUoF5RSVgGuaQk3qKIwvqITvdQqTFDF4uCg1H/37GVKk6lRSfBEjnY4J1DqaVVlX4x/LHk9sr/GL/b9TlbR4G2xR9cjl/pHJxD/AKbOdh/WI8It3/Evf8i/5jHvMP6mPQu49FT/AEI4I3GYgBACALbIfZY/Nufssx3NjcKny/Uq4njHrNGVngJXkc9Tcatue19S72Rg/VvpZWY5BbEAelZH5QKaSjFKVUuhdAUKTdpmn0jv07DpFcNkSCVtTJZD6w7KIu79GflairIUofWNqwC2Tjvho0acBAPWbdtMBlYZBUVUbCxghN/e1vHTQHSMOONOIm4U21xLWCpqpWipcOL6t5V5y0FqbTKzCC3dNELBKRxAkGoB0Eg6DHIhXlBRjLc4npJ4ClUUqtF5k1vXgQdp5IzTyLrLiLicMxTMoSrWLqcFHzlVrtjrQnmV0cOrShB2KbamTs6x4WXcSB95IvJ9BRUCM7s0ZYGLAfXfIvEgpVUHiiri5Xps6+x6eTEqSLhk3lGpjeE72KNGs47j0+P2dGv6a4ku7byFgGpIJUCipulWkLujSSK10YiuuLuFr5p5Ty21tmyo08+lux83U+BKWHJGZF5xVxkHACgrTYNA5cTxx240lGKbV2+C8Txsq8p1MkXZc78Dptq22JRIEoyhbhwLigSEjaVaSeKojZknb+pw0RnKy/Rx1e9lUeygfWbxWi8dYbSTzqBMR5TZZYqy6X9jWsLG+Z73qzWbXmD/AKhY5LqfUkRjyknoZWhHijS7OPKwU+8obC6qnMDGLlU/EZwnSOdKgkUAAHFhFeWZu7LcZRtuMh2NMnYmUrElLn6hR88fyx5favpYlP8A0nKx0ro6rCV9cjl/pHIxS/pspYf1sTxzK+x1NPLXpStalA8ZJJHLHusM70o9C7j0FJ3iiuxYNggBACALbIfZY/Nufssx3NjcKny/Uq4njHrNGVngJXkc9Tcatue19S72Rg/VvpZWY5BbEATtlWzgG3cRgErP3QPuqH3k/qIAtMraa2VIBWAEkKQoi9dr92oO+aVr1ekCJB6bO5YvJZ7YbbaWwCEPNmpUyogU3w/y1ChSo1qDq0RBKvfccbOWso6m6ttSE+KoZ1sfhoQtHo5orVKMJqxfo16tJ51fpXHwfWSUlakuAC29gMAQq/dGpJwCiniUnCuChFRU61D9KzL9/v8Am8syxEMR+q1+zr+D6Hv50Srs+44mjLrVddQq8OQUUAeWsZraFLhJ2fxTRplhGnezt1fYpc7ZqkLUoIU64rvlFKqc5AKvUIq18QqjtHgd/ZtCFNZpyS61f7HG1k3MOKwaUSeLCNUYSk9yOzLaWHpx3yRxZTOsyWaYKgt8qqsJIIRXehJOiuJJjo4TD2qJs81tfaXL02lwfD42338CftCRfmG2xKzKFJCEi4hYBrTGqdOmPa06+HjdS3O/H7nzqlTqReZric+Ts7OWcsh9lS2zpB0/rgY2TwtHEx9GSvqb/KMj8SxKtSx5nwiSws6TQox5RvYoVNmYuPMpr86zdGvSlzuPR+WNashGnd9K2hUHQFBCxzgAxScXTfpwa/Pj4mcoOorKSf58PA1Hsezo0PsEbSFD1CMuXpfHs+5W8irczX51Gi07MakEKW68lx9KSsIQKJTTQpVanTQDRpizhoKXp5bR1f0MK8JRioZrtvgvqVzJqUM40HA6hKlKUClRoa3jjhoB2R5zH7RUa8s0XZ8HzdxeVVUkqdi3PZNvIbSgCoGJVTvidnFHm8W6kqjqOLtzbuYo4qNWT3R3HJISLjLqVKSaA48kc+q4zi0U6UnConJWKvlDJi+404Kip5jiCI9hs+anRi1oegw/A8ztyyFMq2pOg7fnF43kTACAEAW2Q+yx+bc/ZZjubG4VPl+pVxPGPWaMrPASvI56m41bc9r6l3sjB+rfSysxyC2IAQBI2daRQLijvMSMK0J/odYgC6ZKZQFlwNKopCwW6HvVoXiWVnYakpVqPKYiRnTaT3kyiwJW+VJcJRWobOC0eYvYRo0xocWmdWNWEo2JE2+hlN1sAU1jT0tXoAjNSZWnRjzFXtTK4k73E8WAH8WkxLyy4o1xVSH6XY55bLm0EnezK0jYDUDnjTKMV+kuUY5n6aT6j6ncsJ50XVzThB0i9QfpGveX406Ud6SRXH0gnjMbqdyjjFC1zskJcDQackdKlG288vXrSvYs0jlJNsiiJhdPFUbw5jURvsVVVkSCctCrCYlWXeNIzaudOH6Rup4mrT/TJ9/eTaEuKPtues1w1uvy6tqaKA9IIVF6G1qyVpWfT+NEclHmZ3Jln1D/APltRKhqSpwoVzLH9Y2rG4ef6oWfRfuMkpor2VMs5LtZpxd55033DevbxNQgE8ZqfQIq47E54Wjw4eJNNLlMzKQWaKqDQ7RgeePPTdtx0o1NxcMncpJtgC5MrA2E1H6xy625+ju6CjVnKL9DcW+U7JMwBR1Dbo4xdPOIrSip/rin0owWJk90kma7Qy3s6ZIEww40RhfTjQcoxpyiJjRxNPfh2uh/n5qWoN7nFWKw9LomSppo5xKiQkjE6d6eWOzScnBOa3239Jbi21vKhllYRk5gtnYDp0EpBI/WNhJAwAgC2yH2WPzbn7LMdzY3Cp8v1KuJ4x6zRlZ4CV5HPU3GrbntfUu9kYP1b6WVmOQWxACAEASEhMXqNqP4SdVfuk7Dt1H0wBPBarwUo4gAE43gE4V86mgjZBolM459by1EEEjUEje01GuuMXYzUpGlMk5spymMbxM1KRtTJK1rQOU/KI9E2xqVOYyqTVqWg+mHok8rVOV5paTiDxHUfTGaS5jROcnxN7bDuynKQI2pyKjjBnQhtetaR6axsWc1unTNyBtXXkSTGazGt04HQg+atXopGSerRrdJcxuS6RoZ5zGanDUx5Fmq0H1rTim6Ro2EQqzzLc7mVOlaW8h2pZxWIGG2ObNq+8v5UdrUk6NaRymNLUDW6cHxJCRsp1w3UqKjsQkqjW1TMHSgWdjIVtBT248QpWKWGxffXyNpqr0xnGD/ALTNUrcCwoLMgiic3ICmI3r86v8AhqUtE+cTyRZinbebUeUdkS1+2X0lKChtCSlAUbzisaqW4rWtRNTGRJU4gCALbIfZY/Nufssx3NjcKny/Uq4njHrNGVngJXkc9Tcatue19S72Rg/VvpZWY5BbEAIAQAgCZsmeNaFWI0bcBpG2g1axAEqsVTQKoDs0JJ0fwHVsMGiUyJWya0Na8cQDok21Y6SmnoEYTSsb6DeY3tS5VojUXpSUeJmbbATdvVNdA0D5xsjF3KdWqpKyR9tuIUAFggj7w9kWo1Wii6e/cbm5ZI7xSCfO0xlKpm4GNn/cj7VLv+MByUH9I12bMk4o0KknTpXX+P5xGSRlmifBs1zl9PzhlZOZGUJWg6+Q6Ijeg0mdFn2M9MLutNqUTqSMB7Ihu5KVi72Zke21dRNOFx7SJdgZx3kVTBA4zQRplSzSuYShmJidtFqTTdUtMqPJ5ajs0v8A5Hu9b4wkE8cbI00uBKilwK6rKV9xRakme17+nN1dmXdVVuHfnnAjOxkRU2xLyxKp2Zo7pLLdHpgnYpdc2yThpJPFC4KTlFa4mXAUNhppIuoRW8QNJK1feWTiTEAioAQBbZD7LH5tz9lmO5sbhU+X6lXE8Y9Zoys8BK8jnqbjVtz2vqXeyMH6t9LKzHILYgBACAEAfSFEGoNCNcAT9mT14Y6RpB0Y7fNP6GJB3FoVBIrsrpNPunzh+ojFoyi1znSUVSLpF3YBT9I0yvfeXqORr0UfQaBFFFQHFQDmgp2MZ0b85ofkQkihqDjGyMsxVnBx4nyJU7IzsYGRLQBtbaUNBI5DAg6Ai/gsY6la43U5u9jXONt6Nlm2G8+q602pR4tEWLjiWyycmW0kocKpl0Ylhmigj/kdO8bHKRGipOL4EqLud9o22zLpza3Uo1dqyBNTxOzVKn+CnLGmxmV/6bm5kmXk2cwg4lqWH1ivOdcrxaVGJBETZk5OvbL2de1sS6gpVdjsyQUp4wipERcEBauW760luXSmUZOlDFUqX/yu9+56TTiiAVgmAMQAgBAFtkPssfm3P2WY7mxuFT5fqVcTxj1mjKzwEryOepuNW3Pa+pd7Iwfq30srMcgtiAEAIAQAgD7acKSCNIgCySE0Fp5cCK4imIFfGGkH0RIJKTcANFEAHG9qI8Yf1GoxqnC5vpVFDiTCW0J0C8ePARCp6mU67fA0uNFRqflGxJI0NtnQiSWE71Na6eT/APeqLFNRS3leUrs+vosnQCOI+2MJQXMzJVNTvs/JV93EJASNKiaJA2kxhYzUrk1Zdiy6altJm1p75YIblmzrvPKwP8NTxRKdg1fic1q5RS7QzalmYUP9PK1alhxOOeEd5wDsg23xJIEWnPT4LTQDbCdLUuA0y2Bwjnej0kmIBFzE9ISgotztp0aWpclDIOxyYIvOD8AHLC4K9bWWUzMIzQKWGOBYGbQfx41WeNRMQCuwAgBACAEAIAtsh9lD825+yzHc2NwqfL9SrieMes0ZWeAleRz1Nxq257X1LvZGD9W+llZjkFsQAgBACAEAIA3SswUGo5CNogCzS0wFpGPGDsO2n6KHpieIJ+wgpQKbpITsxKK7fNOoxBJMJlCdAryQBJydhOKSVqIbbGlxxVxAHKYEElKsNIQVtpziRpmJhRZlU/hrvnf4RQ7YAr1tZbS5N1N6fWnxhmZJsjxWgarHGsmAIp12etBGcecpLp1qIl5NsagFGgV/CCYkEZOW1ISouoT264OVqVSeTwjvpoDC4K1buVM1NgJdco0O9ZbAbaTso2nD0mpiAQsAIAQAgBACAEAIAtsh9lj825+yzHc2NwqfL9SrieMes0ZWeAleRz1Nxq257X1LvZGD9W+llZjkFsQAgBACAEAIAQB1yE2Wzrp6jtEAXfJ610NkFbalUxC2Vlt5sHxSMFIOwgiJ4gt8vlgwMfpBaTsfkm3FjivoKa+kQsDitXLVut5ptUy4NExN0S2g/wC1LjeJpqJqYWBD2jKTc4kPTz9xrU5Mktt8jTXfOHiSKccARD2UElK0Esz204ND8yLrQO1uVBp6VkmIBXLat6Zm1BUw8pwjQDglPElAolI4gBAEbACAEAIAQAgBACAEAIAtsh9lD825+yzHc2NwqfL9SrieMes0ZWeAleRz1Nxq257X1LvZGD9W+llZjkFsQAgBACAEAIAQAgCZsK20sb11hLzda0vFtxJ8xxOKeQgiALCLYs1elc815t1l0DiCjdJ5SIm4NUxlkyz/AIKW340TEzdcdBppQ3TNtn0ExAKraVpPTC777q3V+MtRUeQV0DigDkgBACAEAIAQAgBACAEAIAQBbZD7KH5tz9lmO5sbhU+X6lXE8Y9Z6Jkp2P5a05Ntb630ltSkjNKQkUKWzjeQrGNO3XbF9S72MF6t9LJBzsK2akpSX5sFVbozrVTdFTT6nUI42dlux9dxGzuFm+sb+DE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Fd7IuSjFmybLTCnVJW844S6pKjW40nC6lOFAI72xHeNX5fqVMTxj1l37FiCbOAHDasMM2iNO3/AGrqXexgv0PpZPTEpdflRU1OdJ35OOa21jilwle1vOPTPtiLAdrecemfbCwHa3nHpn2wsB2t5x6Z9sLAdrecemfbCwHa3nHpn2wsB2t5x6Z9sLAdrecemfbCwHa3nHpn2wsB2t5x6Z9sLAdrecemfbCwHa3nHpn2wsB2t5x6Z9sLAdrecemfbCwHa3nHpn2wsB2t5x6Z9sLAdrecemfbCwHa3nHpn2wsB2t5x6Z9sLAdrecemfbCwHa3nHpn2wsB2t5x6Z9sLAdrecemfbCwPptgDG8TgdKif0iQeY9nbwMt+Jz1Nx39hfpq/L9SpiuMesk+xjINPWekOIC6OKpXVVtusatv+19S72RgvVvpZbZKypdCgtppAUKgKTq1EV/SOIXDvgBWAEALw2wBhRp+g5zSAMwAgBACAEAIAQAgDFcach56+yAPqAMQBhJr+o5jSAC1gCpNANcYykoptuyRJqkppLqErTW6rEXgUmm2h1HSDrBBjIg3QAgBACAPpIFNPFhjo9MAeSdmScD0tLrAIGemUUP+y6G6+m5X0x6DYfCr8v1KmK4x6yzdiT/AD/kP8jcatv8AtfUu9kYL1b6WS8jZr18qvZtJJO0qFfF9scUuE7EAinJJZUo3cC+0oYjvUg1OmJQJWIBAWhZrq3ytKKpqnGqRoSkHAmuoxKBOv/8A2H8wiGDRMMqUd6qmLdeMJUoqHFpESgfUq2pIVeVeJWSD5pCaDi0GIAmGlKKLqqALSVDxkhQJEEBKNqSkhSrxvE14jo5IATTSlXbqrtFAk8QBrhrrogBKtFIN5VaqUR5qScE11/OAMPsqKkkKoBeqPGrSg+fFACTZUhNFKvG6kV4wV19aRXXSJ3A2jvjyJ9aogHNOy6lVun/LUkY03xUgj9ArGAOllBSkAqvEDFWipgA1o9Kv5jAETb7ykBalIKms0oXkqP1SyFC+pGtJqgXsbtCcBUxUxMJSs1vStu+v5w4rerGSOux1lTSSVpXVKDeTilX1aNBAFdlaDRoGiLjd+BidpiAfGdGoFX4RX9dA54WBiizqCeXfHmFAOcwA7XJ74qPFoHMNPprAG4IAAAFMTxbIkHjHZN/wMv8Amp//ANtcd/YfCr8v1KmK4x6yd7HeUcpKySUzEwhpSlqICzSouNiojVt9f4vqXeyMF6t9LLLu9szy5jpfKOLZlwbvbM8uY6XyhZgbvbM8uY6XyhZgbvbM8uY6XyhZgbvbM8uY6XyhZgwrLuzD/rmdR77Ya7IZWDO72zPLmOl8oWYG72zPLmOl8oWYG72zPLmOl8oWYG72zPLmOl8oWYG72zPLmOl8oWYG72zPLmOl8oWYG72zPLmOl8oWYG72zPLmOl8oWYMbu7MrXt5nUO+2V4uOGVgzu9szy5jpfKFmBu9szy5jpfKFmDCcu7MH+uZ1nvtprshlYM7vbM8uY6XyhZg1y+WtlNpCG5yXQkaEpISka8ABQQysGzd5ZnlzHS+ULMGd31m+Xs9KFmBu+s3y9npQswN31m+Xs9KFmDincspBagU2ulsUpdSWyK1OO+QTXRrphCzBRuyVNS65KXEtMCYSl6YKl1BN91aXVA3QB/mahopHoNh8Kvy/Up4rjHrPP8rPASvI56m4w257X1LvZGD9W+llZjkFsQAgBACAEAIAQAgBACAEAIAQAgBACAEAIAQAgBACAEAIAtsh9lj825+yzHc2NwqfL9SrieMes67VsJ+aYlyylKrt8Kq42giobpgtQOow2zRqTxV4xbVlwV+dmGEnFQab52RO4md4Nvr2fiRyvJa/uS7H4Fr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l37NclrOS27dCzMuLCUuIWbpaaFd4o0xB5o7OyaVSCqZ4tfp4q2pWryTcbPUgS6raeeOs5PU1ZVoM4dp54jPLUjKtBnDtPPDPLUnKtBnDtPPDPLUZVoM4dp54nNLUZVoM4dp54jPLUZVoM4dp54Z5ajKtBnDtPPE55ajKtBnDtPPEZ5ajKtBnDtPPE55ajKtBnDtPPEZ5ajKtBnDtPPDPLUZVoM4dp54nPLUZVoM4dp54jPLUZVoM4dp54Z5ajKtBnDtPPDPLUZVoM4dp54Z5ajKtBnDtPPDPLUZVoM4dp54Z5ajKtBnDtPPDPLUZVoM4dp54Z5ajKtBnDtPPDPLUZVoM4dp54nPLUZVoM4dp54jPLUZVoM4dp54Z5ajKtBnDtPPDPLUZVoCsnWYOTfFhJH//2Q==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0484" name="Прямоугольник 1"/>
          <p:cNvSpPr>
            <a:spLocks noChangeArrowheads="1"/>
          </p:cNvSpPr>
          <p:nvPr/>
        </p:nvSpPr>
        <p:spPr bwMode="auto">
          <a:xfrm>
            <a:off x="611188" y="5876925"/>
            <a:ext cx="7993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uk-UA" sz="2400" b="1" i="1"/>
              <a:t>В медицине</a:t>
            </a:r>
          </a:p>
        </p:txBody>
      </p:sp>
      <p:pic>
        <p:nvPicPr>
          <p:cNvPr id="20485" name="Picture 2" descr="http://cdn4.img22.ria.ru/images/40778/96/4077896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8925" y="2276475"/>
            <a:ext cx="6099175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4"/>
          <p:cNvSpPr>
            <a:spLocks noGrp="1"/>
          </p:cNvSpPr>
          <p:nvPr>
            <p:ph type="title"/>
          </p:nvPr>
        </p:nvSpPr>
        <p:spPr>
          <a:xfrm>
            <a:off x="-107950" y="692150"/>
            <a:ext cx="9134475" cy="1143000"/>
          </a:xfrm>
        </p:spPr>
        <p:txBody>
          <a:bodyPr/>
          <a:lstStyle/>
          <a:p>
            <a:pPr eaLnBrk="1" hangingPunct="1"/>
            <a:r>
              <a:rPr lang="uk-UA" sz="6000" b="1" dirty="0">
                <a:solidFill>
                  <a:srgbClr val="0000FF"/>
                </a:solidFill>
                <a:latin typeface="Monotype Corsiva" pitchFamily="66" charset="0"/>
              </a:rPr>
              <a:t>Области использования мультимедиа</a:t>
            </a:r>
          </a:p>
        </p:txBody>
      </p:sp>
      <p:sp>
        <p:nvSpPr>
          <p:cNvPr id="21507" name="AutoShape 2" descr="data:image/jpeg;base64,/9j/4AAQSkZJRgABAQAAAQABAAD/2wCEAAkGBxMSEhUUExIWFhUXFxcWGBcXGB4YGBYWFBUXGBgXGBgeHiggGholHhYUIjEiJSkrLi4uGB8zODMsNygtLysBCgoKDg0OGxAQGyskHyQwLCwsLCwxNy0sLC8sMDcsLC4sLCwsLCwsLy8sLCwsLCwsLCwsLCwsLCwsLCwsLywsLP/AABEIAOoA1wMBEQACEQEDEQH/xAAcAAEAAgMBAQEAAAAAAAAAAAAABQYBAwQHAgj/xABPEAABAgMDBQgOCAQGAgMBAAABAgMABBEFEiEGEzFBURYiU2FxkZKTBxQXMjNSVGKBsdHS0+EVIzVCcnShs4KyweI0Q0Rjc5SDtCXC8CT/xAAbAQEAAgMBAQAAAAAAAAAAAAAAAQQCAwUGB//EAD8RAAIBAgMDBwsCBAcBAQAAAAABAgMRBBJRBSExE0FxgZGx0RQVIjM0UmGCweHwMqEGFiNCJENicpLS8bJT/9oADAMBAAIRAxEAPwCCnLeenHS64SoqUbqTvggE4IQNQ0DAY02x7qhQp0KeVJJLi/qzzWJnOpU4v4I3ulxtNVISmtCAQkKorQq73100O+pTVWMYYrD1KnJwd38OHbwMJYatGGeW5HIbROxPRHsi3kRqtLUx9Iq8VPRHshkQs9R9Iq8VPRHshkQtLUfSKvFT0R7IZELPUfSJ2J6IhkQtLUfSKvFT0R7IZELPUfSKvFT0R7IZELPUfSKvFT0R7IZELPUfSStieiPZDIhZ6j6RV4qeiPZDIhZ6j6RVsT0R7IZELPUfSKvFT0R7IZELPUfSKvFT0R7IZELPUfSKvFT0R7IZELPUfSKvFT0R7IZELPUfSKtieiPZEZETZ6j6RVsT0R7IZELPUfSKtieiPZDIhZ6k1Ysip9suqWEJCigBLSVqJSElWBUkAUWnXrirXrqnPIld8eLX0ejLFLDucczl+fsbXZNtOl1folmvjxEas3/av+T/AOpk8PFf3PsXifUlZCl3iXEhAu3SlpKlLC20OA3SpN3euI16TTGlYwlioq1o7+e7e7e1x386fMTHCPnlu/GHbPQnS4v/AKzfxoyjWk+EV/yf/UPDJf3PsXiJKxVulRziQ2AlSVBpJUoLBI3hUADRJrvjxV0xTxm1qeFinKLbbasnpx3lrCbKqYiTSlZcbv49Bh2xUjS+r/rN/GjmP+KaS/ypdqOqv4XrP/MX7+BFoylfst9K21ZxtaSq74NLiSVN79GISpK2ziK97poY6calHaeEVXLbm+KsUXhamBxDpSd+43djmUC3rpvYtOd6SCTQCgIxGnSMRpFCARj/ABHTUsLFP3k9za4JtcPj1GrZvpYppu257+tE3ldk9LsMOLZbdSpLiBfXeoq84yD3woSoOqxFe8OlVSnmYXE14VqMVO6lbdfhd2s1rbWz7yziqNPJNuKuk9/Qb8lLOl+12FulN5L7j5BpVSGw23cx01WtrDljpbRr1YVpRh7qXbvv3lXB0oSpRb1uctpZNSyGr181zwQpwLF1JM0ppaVAiguoF7SThoAiaGPryqKFv7dy536N0+t7iauEpZXK9t/1JCdsxsIzISGaMzSQpakneifaQlTiinvVJUldRQgYA0rFaGJqOfKN5vShuX+17lv4rhbnZYlRgoZVu3PiR03YjTE7I5sKCVvJCwsg4tzIRWlTRKk0VidCho0C7RxdSvh62biou1vin3FOrQhSq03HnZuz7b63G0qSpxMpOpLqkBAUtak5oDCpzYCt9Su+w0RXUatOjGo01Fyg0r36X16FjPSlUcNzdn/4bnMkZXOtNC+kuh5IUVC6HGVpINKk3FovkE7EmmMZR2jXcZz3ejZ2+D3dqdrmEsHSulru6zQ/k7JKQy4yVlDrzKQq+DVLj5QtBBAukIoquJ2ga5p4/E53CaV1Fvhorp9olhKFk4vn+trEZY8u2J50IQneB8S6XFXkl5tJDV5RABqsVpSmI00i3XnVlgozb3uzdtHx/Yr0lTWJcdOF9TusiznH0vNzRCXFLk6lYSlQQA8SCE0IUqiRjQkqSDqiviKsKLpyoNtLPw377LXm59ONjdSjKopKqrP0ey/4jpmslZYNrWEuAgNLotxKbqVpbvIwvAuhRUAkkA6lGhjVT2lWckm1zrhx0etujsMp4Omk7J6/n3Nqcn5ZLj7BVm2z2oalYKrrkwpN1V5AKFb0YA6xiQRGMsbWcYVOLTkt3R8Hv/OBmsNTWaPBO3eUy1pQoWBmFMG4kltTgcUkmukgCnIf6x28JPlIXzKXxSscvFRVOdkrHFmzFnKV8yGbMMozIZsxOUZkYzcMozDNwyjMM3DKMxa8m21KZaaTS84++BU0Hg5bSY5mKtCpKb4KMe+R0MP6UElzt/QZRWQ5LFOcKd8CRdVe0aa88ThMRCunkvu1McRGVJrNzkpYz11Ur5zkv+kpIxSqQvCfRL/7mW4uzj1dyOmYtW0VpcS8Xc0WX795lKR4Bwpqq4CN9d18UIYfBxlF07Zs0belf+5c19DXOrXaale1nzfB/A5LPdIZbKTQqDAGNMbjtMY4P8Qbsn+6f0PRbASlnv7sSetZxJQ7mltdt3Pr1DALQAc4GiTdv6L1AK40xjgVZKzytZrb/rb46nYw8ZZo50+Tv6K0fNfntpoeSZZJqmXP+yr/ANyZj2v8Oq+zPmf0PO7ceXaEl8F3Exk1kpMzTAW2Gyit3fqoagJOi6dojpbQ2hhaU+Rrxvz8Lr9zh08JVm3OnK3FEsOx3N8HL4UPf6waj7kc+O0tmxakqdmv9KNksDimrOo+1n2rIGdP3Wemfdi15/wmkuz7mpbJq+8jAyAnfFY6f9sPP+E0l2fceaqvvIDsfznisdP+yHn/AAmkuz7k+aqvvAZATvisdP8Ath5/wmkuz7keaqvvIzuBndF1npn3Yef8JpLs+4801dUbpTIy0WiotlpBUkoJSvG6ql4VuYVppGMaq22cDWjlmpNceH3NtLAYik7xkjRuAnfFY2d//bG3z/hNJdn3NXmqr7yM7gZ3RRnrD7sP5gwmkuz7jzTV1R8jsfzvisdP+2Hn/CaS7PuPNVX3kB2PpzxWOn/bDz/hNJdn3J81VveA7H874rPT/th5/wAJpLs+5Hmqr7yMpyAnRoSyP4z7sP5gwmkuz7h7KqvjJGdwU9sZ6w+7E/zBhdJdn3I801NUNwU9sZ6w+7D+YMLpLs+4801NUNwU9sZ6w+7D+YMLpLs+4801NUY3BT2xnrD7kP5gwukuz7k+aamqG4Ke2M9Yfch/MGF0l2fceaamqG4Ke2M9Yfch/MGF0l2fceaamqOyWyNnAi4tlhaQpSk/XLQQVhIVilOIIQjTsivV2zhpyzRck+HBPhw49LLFLAVIRyuzXWfZyMfP+lZ/7TnuxrW2KP8A+k/+KM/If9K7WfW5SdO9WywpApcSHlpuXUJbABCakXUIGPi1h51wqSySmnzuyd97fe2FhKt3ms117ubuPk5Fvn/SM/8AZc92C2xRX+ZP/ig8Df8AtXaz7RkxPd6ppgti6Eozy03LgITvgmpwUqtdNYp42ts3FwjGpnum3e2vHnLmDni8JNyptb1a3RwPpWSk0f8ATMf9lz3Y5rwOyXxdT9vE6S2ttBcHHsKX2QbGmJdDZeS2hBqhtLayu6EqvqqSKmqnFGp2mPT7LqYVYZ0MPe0bN3+P/hxcY61XEctWabf0Lz2P0rNkPBut8h4IukhV8sJu3SCCDWlKGORt/wBr6l3s2YL1b6WTM5LzLShcq5dum8M4QL2dSsgLW4oqSkggCtTdF06DxS4TtmLWWklzvsa4XSRU3SQQCCU0JwGJOCdAgEdbrT9VFoqopsk0JFFMha0BFNBWpSEq2pTTCkSgag/OEqAAH1l3FJohKg4lKgSkBQH1SzQqGBF4aIbgS1mrcU2C6AlZKzdH3Ularg4yE3RWIBF2xJvOOuFBUEhlFCFrAKrzxWkNjeLKk3EkqxAIIxESgau35lClbw3U3QErBSFEqDaUJcuU314LwKzhdN2pgCwMpISAo3lAAFVKVIGJpqqdUQCvzXbCH3FJS64hbwupCsEhuVQRSpoltag4k6r4GBvEiQZYmJtSDgTW8AooKVAIAVW6UIJv1KNCbt0EVrDcDR9KPlS0BS76a3wlFcyM4M2oUbWV3kUqAFkFVd6AaLAImZwNpNFBxRvKSUFSUKUlJQ2nek3CSutSLt0ArRrbgWkxAK62w+2l1y8slTjoSPrFKbRn13VXSpxJTdCQAhqtFDUCYkH23NTZbSpSLpuNLXdSSU5zNhxKUkVK0APmlCe8wNaQ3A0Prm1o++n66gupurzIYKs4dpKqb0jTUUrQBuBscm5qrnfXQN79UoqpfSEFNGyLyk3iRRYSdIRSkNwJ9om6Kgg0FQaVBpjWmHNhEAgJ9M4FFTagUh5ZSgpVUp7VWE1XfpczlMLmmmuJ3A41zcylyu/vLYFyjZOcW0t4oSsFAKAc4i8ohFKjFMNwLcYgGIAQAgBAHmHZ18DLfic9Tceg2Fwq/L9SpiuMeshrB7ISLLlGkLl1O5xSlApWE0olsUoQYw28r4vqXeyMF6t9LOvu6s+ROdYPdjjZC3cd3VnyJzrB7sMguO7qz5E51g92GQXHd1Z8ic6we7DILju6s+ROdYPdhkFx3dWfInOsHuwyC47urPkTnWD3YZBcd3VnyJzrB7sMguO7qz5E51g92GQXHd1Z8ic6we7DILju6s+ROdYn3YZBcd3VnyJzrB7sMguO7qz5E51g92GQXHd1Z8ic6we7DILmVdnNoaZFwf8AkGv+GGQXMd3VnyJzrB7sMguO7qz5E51g92GQXHd1Z8ic6we7DILju6s+ROdYPdhkFx3dWfInOsHuwyC47urPkTnWD3YZBcd3VnyJzrB7sMguO7qz5E51g92GQXHd1Z8ic6we7DILju6s+ROdYPdhkFyIy6yuTack08lpTQQ+43RSgqu8aVXADbHe2IrKr8v1KmJ4x6yl5WeAleRz1Nxr257X1LvZGD9W+llZjkFsQAgBACAEAIAQAgBACAEASdk2E9MVKEhLY751Zutp5VHSeIVPFAHsXY57HkvcRMYOGpo64muKVUOZZOAxB366nYkQBPdkHIJiaZUs71TaCQ5pWmmJJ4RO1JxGNDqgD8+WvY7ssoBwCihVC0mqFp2pVrH6wBHwAgBACAEAIAQAgBAFtkPssfm3P2WY7mxuFT5fqVcTxj1mjKzwEryOepuNW3Pa+pd7Iwfq30srMcgtiAEAIAQAgBACAEAIA7bKsl+ZXcYaU4rXQYAbVKOCRxkgQB6Az2PkScsqamQH6XQACUspUpQAx793E/donjMARE7aa3KCuCcEgAJSgbEIGCfXAHt/Ys+zGOV395cATmUKKyr6bwQVNLAUSABeSRU1IAGOkkQB5X9EMuSa2RcLJIKpt8lLKVAaWBgt1f4AEmuuAPGJ1pKHFpQq8lKiAqlLwBoDSppXZAGmAEAIAQAgBACAEAW2Q+yx+bc/ZZjubG4VPl+pVxPGPWaMrPASvI56m41bc9r6l3sjB+rfSysxyC2IAQAgBAGbp2QuTlegpAi1jEAbGGVLUEoSVKJoEpFSTxAaYAs8lkulrfTat8Me12yL/wD5HMUtDRhiriEAe0di6zmVymcDSEpzqgltIogZugClVxdX5y66BQCAPvszqIs4cb7Q/RR/oIA8csyy3ZhQS0gqxpXUPbyCAPZcl7QMpJtyrSM/MNhV8JIS20VLUr6101S2BXRirigCvW9lM2VELUJx0YhtNUybRB0kHF5Q8ZRphhsibAg5gPThC5l3eqwRUEinisMo3y/4Rd2mAPL7VYzbziAlSQlRAC03VAA4VTqPFEA5IAQAgBACAEAIAQBbZD7KH5tz9lmO5sbhU+X6lXE8Y9Zoys8BK8jnqbjVtz2vqXeyMH6t9LKzHILYgBACAEAe55CZThMs1flUvVF0b1Nb44yI5k6vI1Gmro9Vh8EsZho1FUytcercbcp8uZOXUUPy0utzWy20lWb4luHC9tAGEEsRV3xUYrouUa7w9H0VKT+L5+rmXSz4s+y5CeQC9ZJYvYpLZuOFPj3E1ITxkU0Rm/KaavZSXw3Psd0yqpUaj3Pf/qX1RLyWQTSZdxFmuJSsihK968Qo1uqcFTcI0XaDljdQxCqxvF3/AGZqr4dU36SavwfFeJ5flBYszKLuTDZRs1pVxg6DFhSTKsqbir82p7T2LJe7ZjGFL19foUs481IyMCNXlBKMksz7WcuqUApQK6lCiAaHXdoa8cd7ySVaCqUWlfm/PiceDy1JQqb7cD7ct6RS2F9qoYaVVKSapW4NYQ2jEjaagRqq4bkt1Sab6FZdLZlymZ2pQ/dkaJyzptosJEw0y3pzRo2knxxiK8uMVslKXBxfav33I2qWIit6fU7/ALPxN8jkA0mq2ldspoFJRUIoDoJBBCuXHRGipRUfh08O1eBup4ly5r9G59j8SZkWJRC6OvBLhwLZqzXYCVb9Y4r13ijTKEo8SxCpGf6X49hBdk3seInm+2JYDPJGoijgAwSo7dFCdGg4aMDM8nyTyGVO5xJfQy62u4W3Aak69dRQxRxeNWGazRdnz8y6TXOpldrFgd7B9oUq24wsfjI/pG2liOVjmirr4NPwJUm+Y4Xew5aqf8ps8jg/rGbrKPFMnN8CiTcsppam14KQopVrxSaHGNkZKSUlzkp3V0aYyJEAIAQBbZD7KH5tz9lmO5sbhU+X6lXE8Y9Zoys8BK8jnqbjVtz2vqXeyMH6t9LKzHILYgBACAEAeq9jKdW1ITKlDN0IzLy0m4lagQSk6VEVOCanRFepSzSTOhhsSoUnFvq1+HaRDK2JYlTQK3ial90AuXjpLbeKWwcTU1VjqjelbcUJScndntnY3R/8eysjfuXnFKOKlXlqulStJNKRJBE5YPKlZhLjRukgLw0YkhQ5CRXlJjjY1cjWVSG5vj1HqtiRWJoyo1FdG9zKNmcYLcygKBGIPrGw8cbFis0bviY1djypTtDgzkdtTtWXSwHkS8uykIDnhHnBS8nNNnAGhFVrrQ1oNcX8PWVWN0cDFUHRnbmf5bqKwtpuYvOlp5LSSHE50lTj1KJJCjpKlXB6cI9BgK1qTWhw8XFqonHn3FgkshC+vPTF4qIHhN42gDQhDI3ygNFFlI1kGscutWdSV+YvUqSpxsjFvdjd9wANTaSB3rbiLjafwhG9HpTGk2nDZkhaVnIOepdBq24hYUEr8UjA3VUpSmyOlgailLkqiun+ftzFDGUstqsdzRY7NymlLUazUy2A5oPEdqTqjbWwUqTbp746Mxcs6TfHVFacyVdlpghMzdaIqhSSpK1DWDd0kcQMc+rSyrMuHd+cxvw+I5T0XxX7/nOVjsn2eklE0zfS4gIQpY++UiiVKI0KpQVrjriu95asWvIrKyYXItvFVXEqLS6/fu6FHzqR5jEt4PFNUtyavbmOXi5SpSzQZYWMrXXnEIIAFcY14rH1J0+greV1JySPzhbprMPH/cX/ADGPT0PVR6Edml+hdBwxtNggBACALbIfZQ/Nufssx3NjcKny/Uq4njHrNGVngJXkc9Tcatue19S72Rg/VvpZWY5BbEAIA77Ksd6ZUQ0gkDFSjvUIG1azgkQB67kP2Km7qHXqPVooKUCGRsuINC9yqoniVAEz2WZduXk2koFVqdCb5peupSpVEgYJTxJAEAeY2HIpfduKJAI74CpB201iNNeryccxdwGGWIqOD0b7D3bJ6calpVporT9UhKCb6RWgxNFlJFYxjiabV7rtM5bNrZrRTfU/pcq2V9otu1VnEKVgEpQbwSBoFdZqSSeOObipxqPNfoPUbGwdWhucWtWyGsmx3XzvUGmtWhI4ydAinGLk7I6uKxlKgrya6Oc48sJxMu8AgBV1CUh5SL2IBqWire087HRhHYwFF04O/Ozw21MRy01u37+q74dJX2co3Qu/fWVAhQUVXlAjRStQOQR0Y1JRTSfHiclxTd2izSPZPm098sLHntj1poYwMi22H2RFvkDtS9XW2ogegKGPIIA35WWot5ot0SgFSVFNby6IN7GmCdAFNOMXtnwcq19CpjZJUmtdx48l9TThINDWsd29yulZF2snKQvsrQ5jcUhSa8ZCD+iv0jTiKEZU2+ezv3or76eIjJc7JN8JWkoWApKgQQdBB1R5o7Zx2RZaZeWW2g1TnSpNdIChWh202x5TbD/xi/2nL2jwOuxkfXo5Y5leX9NnNo75o8Ntz/EPf8i/5jHuMP6qPQu49HS/Qug4Y3GYgBACALbIfZY/Nufssx3NjcKny/Uq4njHrNGVngJXkc9Tcatue19S72Rg/VvpZWY5BbEAXTJ7JBKpUzrv1raVXc00oC6aA1eV3zYx0AVO0QBsnrVKk5tASlsd62gXW0naE/ePnKqYA/R1ls3GGk6LraBjqogQB552TpB2bal1IBNXV5sYUukAV0Vxu116YrU6spVLc2+3UXKlGMae79StfrK7ZFgNy5IN6YfA3zTRolGjwzh3jQ0HfVUdSRFhpPiVYylF3i7Eiu2GUuFS3EqVQJDUsgFlH43FA5w7Sa8QjVOhTlxRZp46vDhJ9Zi1mJdac4wpBKaX0oqBQ60hQCk7KU4xhHNxOHVPeuB63Y+1JYn+nN79ectmTDTOZQoMlaaYhRKlJ47tbrg4wAeIxYocnbNlX53nI2jSrQqOLnv7+viuu6+JbSG3ECoSpBGsApp6cIvpprcefkmnZ8SnW5YdmO3rsm245taJaAO1S04DloYkgqcvkpKtKvKF8nQgG8kcV41vegK9EZRjKTtFXMZSUd7diytyjiUd6iXap3zhzYI5Dv1+riizTwkpu3Pot78F1s0VMTGKv+73Lx/YhLbtltpBblkLfcVgp0pKUAbEJ2R3KGAnThd+j8OL6Wyg6sak8zd+7qRTGrBmnlVDKyTsSY3ZIxW+SRm6iLFJ2OJZBbUoF5RSVgGuaQk3qKIwvqITvdQqTFDF4uCg1H/37GVKk6lRSfBEjnY4J1DqaVVlX4x/LHk9sr/GL/b9TlbR4G2xR9cjl/pHJxD/AKbOdh/WI8It3/Evf8i/5jHvMP6mPQu49FT/AEI4I3GYgBACALbIfZY/Nufssx3NjcKny/Uq4njHrNGVngJXkc9Tcatue19S72Rg/VvpZWY5BbEAelZH5QKaSjFKVUuhdAUKTdpmn0jv07DpFcNkSCVtTJZD6w7KIu79GflairIUofWNqwC2Tjvho0acBAPWbdtMBlYZBUVUbCxghN/e1vHTQHSMOONOIm4U21xLWCpqpWipcOL6t5V5y0FqbTKzCC3dNELBKRxAkGoB0Eg6DHIhXlBRjLc4npJ4ClUUqtF5k1vXgQdp5IzTyLrLiLicMxTMoSrWLqcFHzlVrtjrQnmV0cOrShB2KbamTs6x4WXcSB95IvJ9BRUCM7s0ZYGLAfXfIvEgpVUHiiri5Xps6+x6eTEqSLhk3lGpjeE72KNGs47j0+P2dGv6a4ku7byFgGpIJUCipulWkLujSSK10YiuuLuFr5p5Ty21tmyo08+lux83U+BKWHJGZF5xVxkHACgrTYNA5cTxx240lGKbV2+C8Txsq8p1MkXZc78Dptq22JRIEoyhbhwLigSEjaVaSeKojZknb+pw0RnKy/Rx1e9lUeygfWbxWi8dYbSTzqBMR5TZZYqy6X9jWsLG+Z73qzWbXmD/AKhY5LqfUkRjyknoZWhHijS7OPKwU+8obC6qnMDGLlU/EZwnSOdKgkUAAHFhFeWZu7LcZRtuMh2NMnYmUrElLn6hR88fyx5favpYlP8A0nKx0ro6rCV9cjl/pHIxS/pspYf1sTxzK+x1NPLXpStalA8ZJJHLHusM70o9C7j0FJ3iiuxYNggBACALbIfZY/Nufssx3NjcKny/Uq4njHrNGVngJXkc9Tcatue19S72Rg/VvpZWY5BbEATtlWzgG3cRgErP3QPuqH3k/qIAtMraa2VIBWAEkKQoi9dr92oO+aVr1ekCJB6bO5YvJZ7YbbaWwCEPNmpUyogU3w/y1ChSo1qDq0RBKvfccbOWso6m6ttSE+KoZ1sfhoQtHo5orVKMJqxfo16tJ51fpXHwfWSUlakuAC29gMAQq/dGpJwCiniUnCuChFRU61D9KzL9/v8Am8syxEMR+q1+zr+D6Hv50Srs+44mjLrVddQq8OQUUAeWsZraFLhJ2fxTRplhGnezt1fYpc7ZqkLUoIU64rvlFKqc5AKvUIq18QqjtHgd/ZtCFNZpyS61f7HG1k3MOKwaUSeLCNUYSk9yOzLaWHpx3yRxZTOsyWaYKgt8qqsJIIRXehJOiuJJjo4TD2qJs81tfaXL02lwfD42338CftCRfmG2xKzKFJCEi4hYBrTGqdOmPa06+HjdS3O/H7nzqlTqReZric+Ts7OWcsh9lS2zpB0/rgY2TwtHEx9GSvqb/KMj8SxKtSx5nwiSws6TQox5RvYoVNmYuPMpr86zdGvSlzuPR+WNashGnd9K2hUHQFBCxzgAxScXTfpwa/Pj4mcoOorKSf58PA1Hsezo0PsEbSFD1CMuXpfHs+5W8irczX51Gi07MakEKW68lx9KSsIQKJTTQpVanTQDRpizhoKXp5bR1f0MK8JRioZrtvgvqVzJqUM40HA6hKlKUClRoa3jjhoB2R5zH7RUa8s0XZ8HzdxeVVUkqdi3PZNvIbSgCoGJVTvidnFHm8W6kqjqOLtzbuYo4qNWT3R3HJISLjLqVKSaA48kc+q4zi0U6UnConJWKvlDJi+404Kip5jiCI9hs+anRi1oegw/A8ztyyFMq2pOg7fnF43kTACAEAW2Q+yx+bc/ZZjubG4VPl+pVxPGPWaMrPASvI56m41bc9r6l3sjB+rfSysxyC2IAQBI2daRQLijvMSMK0J/odYgC6ZKZQFlwNKopCwW6HvVoXiWVnYakpVqPKYiRnTaT3kyiwJW+VJcJRWobOC0eYvYRo0xocWmdWNWEo2JE2+hlN1sAU1jT0tXoAjNSZWnRjzFXtTK4k73E8WAH8WkxLyy4o1xVSH6XY55bLm0EnezK0jYDUDnjTKMV+kuUY5n6aT6j6ncsJ50XVzThB0i9QfpGveX406Ud6SRXH0gnjMbqdyjjFC1zskJcDQackdKlG288vXrSvYs0jlJNsiiJhdPFUbw5jURvsVVVkSCctCrCYlWXeNIzaudOH6Rup4mrT/TJ9/eTaEuKPtues1w1uvy6tqaKA9IIVF6G1qyVpWfT+NEclHmZ3Jln1D/APltRKhqSpwoVzLH9Y2rG4ef6oWfRfuMkpor2VMs5LtZpxd55033DevbxNQgE8ZqfQIq47E54Wjw4eJNNLlMzKQWaKqDQ7RgeePPTdtx0o1NxcMncpJtgC5MrA2E1H6xy625+ju6CjVnKL9DcW+U7JMwBR1Dbo4xdPOIrSip/rin0owWJk90kma7Qy3s6ZIEww40RhfTjQcoxpyiJjRxNPfh2uh/n5qWoN7nFWKw9LomSppo5xKiQkjE6d6eWOzScnBOa3239Jbi21vKhllYRk5gtnYDp0EpBI/WNhJAwAgC2yH2WPzbn7LMdzY3Cp8v1KuJ4x6zRlZ4CV5HPU3GrbntfUu9kYP1b6WVmOQWxACAEASEhMXqNqP4SdVfuk7Dt1H0wBPBarwUo4gAE43gE4V86mgjZBolM459by1EEEjUEje01GuuMXYzUpGlMk5spymMbxM1KRtTJK1rQOU/KI9E2xqVOYyqTVqWg+mHok8rVOV5paTiDxHUfTGaS5jROcnxN7bDuynKQI2pyKjjBnQhtetaR6axsWc1unTNyBtXXkSTGazGt04HQg+atXopGSerRrdJcxuS6RoZ5zGanDUx5Fmq0H1rTim6Ro2EQqzzLc7mVOlaW8h2pZxWIGG2ObNq+8v5UdrUk6NaRymNLUDW6cHxJCRsp1w3UqKjsQkqjW1TMHSgWdjIVtBT248QpWKWGxffXyNpqr0xnGD/ALTNUrcCwoLMgiic3ICmI3r86v8AhqUtE+cTyRZinbebUeUdkS1+2X0lKChtCSlAUbzisaqW4rWtRNTGRJU4gCALbIfZY/Nufssx3NjcKny/Uq4njHrNGVngJXkc9Tcatue19S72Rg/VvpZWY5BbEAIAQAgCZsmeNaFWI0bcBpG2g1axAEqsVTQKoDs0JJ0fwHVsMGiUyJWya0Na8cQDok21Y6SmnoEYTSsb6DeY3tS5VojUXpSUeJmbbATdvVNdA0D5xsjF3KdWqpKyR9tuIUAFggj7w9kWo1Wii6e/cbm5ZI7xSCfO0xlKpm4GNn/cj7VLv+MByUH9I12bMk4o0KknTpXX+P5xGSRlmifBs1zl9PzhlZOZGUJWg6+Q6Ijeg0mdFn2M9MLutNqUTqSMB7Ihu5KVi72Zke21dRNOFx7SJdgZx3kVTBA4zQRplSzSuYShmJidtFqTTdUtMqPJ5ajs0v8A5Hu9b4wkE8cbI00uBKilwK6rKV9xRakme17+nN1dmXdVVuHfnnAjOxkRU2xLyxKp2Zo7pLLdHpgnYpdc2yThpJPFC4KTlFa4mXAUNhppIuoRW8QNJK1feWTiTEAioAQBbZD7LH5tz9lmO5sbhU+X6lXE8Y9Zoys8BK8jnqbjVtz2vqXeyMH6t9LKzHILYgBACAEAfSFEGoNCNcAT9mT14Y6RpB0Y7fNP6GJB3FoVBIrsrpNPunzh+ojFoyi1znSUVSLpF3YBT9I0yvfeXqORr0UfQaBFFFQHFQDmgp2MZ0b85ofkQkihqDjGyMsxVnBx4nyJU7IzsYGRLQBtbaUNBI5DAg6Ai/gsY6la43U5u9jXONt6Nlm2G8+q602pR4tEWLjiWyycmW0kocKpl0Ylhmigj/kdO8bHKRGipOL4EqLud9o22zLpza3Uo1dqyBNTxOzVKn+CnLGmxmV/6bm5kmXk2cwg4lqWH1ivOdcrxaVGJBETZk5OvbL2de1sS6gpVdjsyQUp4wipERcEBauW760luXSmUZOlDFUqX/yu9+56TTiiAVgmAMQAgBAFtkPssfm3P2WY7mxuFT5fqVcTxj1mjKzwEryOepuNW3Pa+pd7Iwfq30srMcgtiAEAIAQAgD7acKSCNIgCySE0Fp5cCK4imIFfGGkH0RIJKTcANFEAHG9qI8Yf1GoxqnC5vpVFDiTCW0J0C8ePARCp6mU67fA0uNFRqflGxJI0NtnQiSWE71Na6eT/APeqLFNRS3leUrs+vosnQCOI+2MJQXMzJVNTvs/JV93EJASNKiaJA2kxhYzUrk1Zdiy6altJm1p75YIblmzrvPKwP8NTxRKdg1fic1q5RS7QzalmYUP9PK1alhxOOeEd5wDsg23xJIEWnPT4LTQDbCdLUuA0y2Bwjnej0kmIBFzE9ISgotztp0aWpclDIOxyYIvOD8AHLC4K9bWWUzMIzQKWGOBYGbQfx41WeNRMQCuwAgBACAEAIAtsh9lD825+yzHc2NwqfL9SrieMes0ZWeAleRz1Nxq257X1LvZGD9W+llZjkFsQAgBACAEAIA3SswUGo5CNogCzS0wFpGPGDsO2n6KHpieIJ+wgpQKbpITsxKK7fNOoxBJMJlCdAryQBJydhOKSVqIbbGlxxVxAHKYEElKsNIQVtpziRpmJhRZlU/hrvnf4RQ7YAr1tZbS5N1N6fWnxhmZJsjxWgarHGsmAIp12etBGcecpLp1qIl5NsagFGgV/CCYkEZOW1ISouoT264OVqVSeTwjvpoDC4K1buVM1NgJdco0O9ZbAbaTso2nD0mpiAQsAIAQAgBACAEAIAtsh9lj825+yzHc2NwqfL9SrieMes0ZWeAleRz1Nxq257X1LvZGD9W+llZjkFsQAgBACAEAIAQB1yE2Wzrp6jtEAXfJ610NkFbalUxC2Vlt5sHxSMFIOwgiJ4gt8vlgwMfpBaTsfkm3FjivoKa+kQsDitXLVut5ptUy4NExN0S2g/wC1LjeJpqJqYWBD2jKTc4kPTz9xrU5Mktt8jTXfOHiSKccARD2UElK0Esz204ND8yLrQO1uVBp6VkmIBXLat6Zm1BUw8pwjQDglPElAolI4gBAEbACAEAIAQAgBACAEAIAtsh9lD825+yzHc2NwqfL9SrieMes0ZWeAleRz1Nxq257X1LvZGD9W+llZjkFsQAgBACAEAIAQAgCZsK20sb11hLzda0vFtxJ8xxOKeQgiALCLYs1elc815t1l0DiCjdJ5SIm4NUxlkyz/AIKW340TEzdcdBppQ3TNtn0ExAKraVpPTC777q3V+MtRUeQV0DigDkgBACAEAIAQAgBACAEAIAQBbZD7KH5tz9lmO5sbhU+X6lXE8Y9Z6Jkp2P5a05Ntb630ltSkjNKQkUKWzjeQrGNO3XbF9S72MF6t9LJBzsK2akpSX5sFVbozrVTdFTT6nUI42dlux9dxGzuFm+sb+DE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DuI2dws31jfwYZxYdxGzuFm+sb+DDOLFd7IuSjFmybLTCnVJW844S6pKjW40nC6lOFAI72xHeNX5fqVMTxj1l37FiCbOAHDasMM2iNO3/AGrqXexgv0PpZPTEpdflRU1OdJ35OOa21jilwle1vOPTPtiLAdrecemfbCwHa3nHpn2wsB2t5x6Z9sLAdrecemfbCwHa3nHpn2wsB2t5x6Z9sLAdrecemfbCwHa3nHpn2wsB2t5x6Z9sLAdrecemfbCwHa3nHpn2wsB2t5x6Z9sLAdrecemfbCwHa3nHpn2wsB2t5x6Z9sLAdrecemfbCwHa3nHpn2wsB2t5x6Z9sLAdrecemfbCwHa3nHpn2wsB2t5x6Z9sLAdrecemfbCwPptgDG8TgdKif0iQeY9nbwMt+Jz1Nx39hfpq/L9SpiuMesk+xjINPWekOIC6OKpXVVtusatv+19S72RgvVvpZbZKypdCgtppAUKgKTq1EV/SOIXDvgBWAEALw2wBhRp+g5zSAMwAgBACAEAIAQAgDFcach56+yAPqAMQBhJr+o5jSAC1gCpNANcYykoptuyRJqkppLqErTW6rEXgUmm2h1HSDrBBjIg3QAgBACAPpIFNPFhjo9MAeSdmScD0tLrAIGemUUP+y6G6+m5X0x6DYfCr8v1KmK4x6yzdiT/AD/kP8jcatv8AtfUu9kYL1b6WS8jZr18qvZtJJO0qFfF9scUuE7EAinJJZUo3cC+0oYjvUg1OmJQJWIBAWhZrq3ytKKpqnGqRoSkHAmuoxKBOv/8A2H8wiGDRMMqUd6qmLdeMJUoqHFpESgfUq2pIVeVeJWSD5pCaDi0GIAmGlKKLqqALSVDxkhQJEEBKNqSkhSrxvE14jo5IATTSlXbqrtFAk8QBrhrrogBKtFIN5VaqUR5qScE11/OAMPsqKkkKoBeqPGrSg+fFACTZUhNFKvG6kV4wV19aRXXSJ3A2jvjyJ9aogHNOy6lVun/LUkY03xUgj9ArGAOllBSkAqvEDFWipgA1o9Kv5jAETb7ykBalIKms0oXkqP1SyFC+pGtJqgXsbtCcBUxUxMJSs1vStu+v5w4rerGSOux1lTSSVpXVKDeTilX1aNBAFdlaDRoGiLjd+BidpiAfGdGoFX4RX9dA54WBiizqCeXfHmFAOcwA7XJ74qPFoHMNPprAG4IAAAFMTxbIkHjHZN/wMv8Amp//ANtcd/YfCr8v1KmK4x6yd7HeUcpKySUzEwhpSlqICzSouNiojVt9f4vqXeyMF6t9LLLu9szy5jpfKOLZlwbvbM8uY6XyhZgbvbM8uY6XyhZgbvbM8uY6XyhZgbvbM8uY6XyhZgwrLuzD/rmdR77Ya7IZWDO72zPLmOl8oWYG72zPLmOl8oWYG72zPLmOl8oWYG72zPLmOl8oWYG72zPLmOl8oWYG72zPLmOl8oWYG72zPLmOl8oWYG72zPLmOl8oWYMbu7MrXt5nUO+2V4uOGVgzu9szy5jpfKFmBu9szy5jpfKFmDCcu7MH+uZ1nvtprshlYM7vbM8uY6XyhZg1y+WtlNpCG5yXQkaEpISka8ABQQysGzd5ZnlzHS+ULMGd31m+Xs9KFmBu+s3y9npQswN31m+Xs9KFmDincspBagU2ulsUpdSWyK1OO+QTXRrphCzBRuyVNS65KXEtMCYSl6YKl1BN91aXVA3QB/mahopHoNh8Kvy/Up4rjHrPP8rPASvI56m4w257X1LvZGD9W+llZjkFsQAgBACAEAIAQAgBACAEAIAQAgBACAEAIAQAgBACAEAIAtsh9lj825+yzHc2NwqfL9SrieMes67VsJ+aYlyylKrt8Kq42giobpgtQOow2zRqTxV4xbVlwV+dmGEnFQab52RO4md4Nvr2fiRyvJa/uS7H4Fr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biZ3g2+vZ+JDyWv7kux+A5SGqG4md4Nvr2fiQ8lr+5LsfgOUhqhuJneDb69n4kPJa/uS7H4DlIaol37NclrOS27dCzMuLCUuIWbpaaFd4o0xB5o7OyaVSCqZ4tfp4q2pWryTcbPUgS6raeeOs5PU1ZVoM4dp54jPLUjKtBnDtPPDPLUnKtBnDtPPDPLUZVoM4dp54nNLUZVoM4dp54jPLUZVoM4dp54Z5ajKtBnDtPPE55ajKtBnDtPPEZ5ajKtBnDtPPE55ajKtBnDtPPEZ5ajKtBnDtPPDPLUZVoM4dp54nPLUZVoM4dp54jPLUZVoM4dp54Z5ajKtBnDtPPDPLUZVoM4dp54Z5ajKtBnDtPPDPLUZVoM4dp54Z5ajKtBnDtPPDPLUZVoM4dp54Z5ajKtBnDtPPDPLUZVoM4dp54nPLUZVoM4dp54jPLUZVoM4dp54Z5ajKtBnDtPPDPLUZVoCsnWYOTfFhJH//2Q==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1508" name="Прямоугольник 1"/>
          <p:cNvSpPr>
            <a:spLocks noChangeArrowheads="1"/>
          </p:cNvSpPr>
          <p:nvPr/>
        </p:nvSpPr>
        <p:spPr bwMode="auto">
          <a:xfrm>
            <a:off x="611188" y="5876925"/>
            <a:ext cx="7993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uk-UA" sz="2400" b="1" i="1"/>
              <a:t>В домашнем быту</a:t>
            </a:r>
          </a:p>
        </p:txBody>
      </p:sp>
      <p:pic>
        <p:nvPicPr>
          <p:cNvPr id="21509" name="Picture 2" descr="http://www.umnii-dom.ru/faq/img/control4_03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2275" y="2087563"/>
            <a:ext cx="5510213" cy="378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635833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ru-RU" dirty="0"/>
              <a:t>Аналоговый и цифровой звук</a:t>
            </a:r>
          </a:p>
        </p:txBody>
      </p:sp>
    </p:spTree>
    <p:extLst>
      <p:ext uri="{BB962C8B-B14F-4D97-AF65-F5344CB8AC3E}">
        <p14:creationId xmlns="" xmlns:p14="http://schemas.microsoft.com/office/powerpoint/2010/main" val="384242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Профиль звуковой дорожки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4896" b="30507"/>
          <a:stretch/>
        </p:blipFill>
        <p:spPr bwMode="auto">
          <a:xfrm>
            <a:off x="280682" y="4885899"/>
            <a:ext cx="8168443" cy="5459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0-tub-ru.yandex.net/i?id=4c31e597569d68a2d8777af402cbcef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687" y="1"/>
            <a:ext cx="1578313" cy="21328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47" y="206398"/>
            <a:ext cx="7632848" cy="12173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effectLst/>
              </a:rPr>
              <a:t>История звукозаписывающей техники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3226" y="1343646"/>
            <a:ext cx="8168443" cy="5040560"/>
          </a:xfrm>
        </p:spPr>
        <p:txBody>
          <a:bodyPr>
            <a:normAutofit fontScale="55000" lnSpcReduction="20000"/>
          </a:bodyPr>
          <a:lstStyle/>
          <a:p>
            <a:r>
              <a:rPr lang="ru-RU" dirty="0">
                <a:effectLst/>
              </a:rPr>
              <a:t>Создание компьютерного звука — это современный этап истории</a:t>
            </a:r>
          </a:p>
          <a:p>
            <a:pPr marL="45720" indent="0">
              <a:buNone/>
            </a:pPr>
            <a:r>
              <a:rPr lang="ru-RU" dirty="0">
                <a:effectLst/>
              </a:rPr>
              <a:t>     развития звуковой техники. </a:t>
            </a:r>
          </a:p>
          <a:p>
            <a:r>
              <a:rPr lang="ru-RU" dirty="0">
                <a:effectLst/>
              </a:rPr>
              <a:t>С конца XIX века бурно развивались технические средства хранения и </a:t>
            </a:r>
            <a:r>
              <a:rPr lang="ru-RU" b="1" dirty="0">
                <a:effectLst/>
                <a:hlinkClick r:id="rId4" tooltip="Передача информации"/>
              </a:rPr>
              <a:t>передачи информации</a:t>
            </a:r>
            <a:r>
              <a:rPr lang="ru-RU" dirty="0">
                <a:effectLst/>
              </a:rPr>
              <a:t>. </a:t>
            </a:r>
          </a:p>
          <a:p>
            <a:r>
              <a:rPr lang="ru-RU" dirty="0">
                <a:effectLst/>
              </a:rPr>
              <a:t>В конце XIX века знаменитым американским изобретателем Томасом Эдисоном был изготовлен фонограф. </a:t>
            </a:r>
          </a:p>
          <a:p>
            <a:r>
              <a:rPr lang="ru-RU" dirty="0">
                <a:effectLst/>
              </a:rPr>
              <a:t>Принцип работы фонографа состоит в следующем. Речь, музыка или пение создают звуковые колебания, которые передаются на записывающую иглу фонографа. Игла, воздействуя на поверхность вращающегося воскового валика, оставляет на ней бороздку с изменяющейся глубиной — звуковую дорожку. При воспроизведении звука происходит обратный процесс: движение считывающей иглы по звуковой дорожке сопровождается ее колебаниями с той же частотой. Эти колебания превращаются фонографом в слышимый звук. </a:t>
            </a:r>
          </a:p>
          <a:p>
            <a:endParaRPr lang="ru-RU" dirty="0"/>
          </a:p>
          <a:p>
            <a:endParaRPr lang="ru-RU" dirty="0">
              <a:effectLst/>
            </a:endParaRPr>
          </a:p>
          <a:p>
            <a:endParaRPr lang="ru-RU" dirty="0"/>
          </a:p>
          <a:p>
            <a:r>
              <a:rPr lang="ru-RU" dirty="0">
                <a:effectLst/>
              </a:rPr>
              <a:t>Фонограф Эдисона — первое в истории устройство для записи звука.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93656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548681"/>
            <a:ext cx="8229600" cy="3600400"/>
          </a:xfrm>
        </p:spPr>
        <p:txBody>
          <a:bodyPr/>
          <a:lstStyle/>
          <a:p>
            <a:r>
              <a:rPr lang="ru-RU" dirty="0">
                <a:effectLst/>
              </a:rPr>
              <a:t>На этой же идее было основано производство целлулоидных грампластинок и механизмов, воспроизводящих записанный на них звук: граммофона и патефона. </a:t>
            </a:r>
          </a:p>
          <a:p>
            <a:r>
              <a:rPr lang="ru-RU" dirty="0">
                <a:effectLst/>
              </a:rPr>
              <a:t>В середине XX века появился электрофон — электрический аналог патефона. </a:t>
            </a:r>
          </a:p>
          <a:p>
            <a:endParaRPr lang="ru-RU" dirty="0"/>
          </a:p>
        </p:txBody>
      </p:sp>
      <p:pic>
        <p:nvPicPr>
          <p:cNvPr id="2052" name="Picture 4" descr="http://im3-tub-ru.yandex.net/i?id=8136c099ad04981740b61b39996461d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702" y="4276700"/>
            <a:ext cx="2853148" cy="20162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1-tub-ru.yandex.net/i?id=cdc443d3901e7ba41ce0e7b8ca84cc3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76700"/>
            <a:ext cx="3048930" cy="20326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47998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Аналоговое представление звука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417638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/>
              <a:t>Звуковая дорожка грампластинки — это пример непрерывной формы записи звука.</a:t>
            </a:r>
          </a:p>
          <a:p>
            <a:r>
              <a:rPr lang="ru-RU" dirty="0"/>
              <a:t>Такую форму называют </a:t>
            </a:r>
            <a:r>
              <a:rPr lang="ru-RU" b="1" dirty="0"/>
              <a:t>аналоговой</a:t>
            </a:r>
            <a:r>
              <a:rPr lang="ru-RU" dirty="0"/>
              <a:t>. В электрофоне колебания движущейся по звуковой дорожке иглы превращаются в непрерывный электрический сигнал. </a:t>
            </a:r>
          </a:p>
        </p:txBody>
      </p:sp>
      <p:pic>
        <p:nvPicPr>
          <p:cNvPr id="2050" name="Picture 2" descr="&amp;Gcy;&amp;rcy;&amp;acy;&amp;mcy;&amp;pcy;&amp;lcy;&amp;acy;&amp;scy;&amp;tcy;&amp;icy;&amp;ncy;&amp;kcy;&amp;acy; &amp;Zcy;&amp;vcy;&amp;ucy;&amp;kcy;&amp;ocy;&amp;vcy;&amp;acy;&amp;yacy; &amp;dcy;&amp;ocy;&amp;rcy;&amp;ocy;&amp;zhcy;&amp;kcy;&amp;acy; &amp;gcy;&amp;rcy;&amp;acy;&amp;mcy;&amp;pcy;&amp;lcy;&amp;acy;&amp;scy;&amp;tcy;&amp;icy;&amp;ncy;&amp;kcy;&amp;icy; — &amp;ecy;&amp;tcy;&amp;ocy; &amp;pcy;&amp;rcy;&amp;icy;&amp;mcy;&amp;iecy;&amp;rcy; &amp;ncy;&amp;iecy;&amp;pcy;&amp;rcy;&amp;iecy;&amp;rcy;&amp;ycy;&amp;vcy;&amp;ncy;&amp;ocy;&amp;jcy; &amp;fcy;&amp;ocy;&amp;rcy;&amp;mcy;&amp;ycy; &amp;zcy;&amp;acy;&amp;pcy;&amp;icy;&amp;scy;&amp;icy; &amp;zcy;&amp;vcy;&amp;ucy;&amp;kcy;&amp;acy;. &amp;Tcy;&amp;acy;&amp;kcy;&amp;ucy;&amp;yucy; &amp;fcy;&amp;ocy;&amp;rcy;&amp;mcy;&amp;ucy; &amp;ncy;&amp;acy;&amp;zcy;&amp;ycy;&amp;vcy;&amp;acy;&amp;yucy;&amp;tcy; &amp;acy;&amp;ncy;&amp;acy;&amp;lcy;&amp;ocy;&amp;gcy;&amp;ocy;&amp;vcy;&amp;ocy;&amp;jcy;. &amp;Vcy; &amp;ecy;&amp;lcy;&amp;iecy;&amp;kcy;&amp;tcy;&amp;rcy;&amp;ocy;&amp;fcy;&amp;ocy;&amp;ncy;&amp;iecy; &amp;kcy;&amp;ocy;&amp;lcy;&amp;iecy;&amp;bcy;&amp;acy;&amp;ncy;&amp;icy;&amp;yacy; &amp;dcy;&amp;vcy;&amp;icy;&amp;zhcy;&amp;ucy;&amp;shchcy;&amp;iecy;&amp;jcy;&amp;scy;&amp;yacy; &amp;pcy;&amp;ocy; &amp;zcy;&amp;vcy;&amp;ucy;&amp;kcy;&amp;ocy;&amp;vcy;&amp;ocy;&amp;jcy; &amp;dcy;&amp;ocy;&amp;rcy;&amp;ocy;&amp;zhcy;&amp;kcy;&amp;iecy; &amp;icy;&amp;gcy;&amp;lcy;&amp;ycy; &amp;pcy;&amp;rcy;&amp;iecy;&amp;vcy;&amp;rcy;&amp;acy;&amp;shchcy;&amp;acy;&amp;yucy;&amp;tcy;&amp;scy;&amp;yacy; &amp;vcy; &amp;ncy;&amp;iecy;&amp;pcy;&amp;rcy;&amp;iecy;&amp;rcy;&amp;ycy;&amp;vcy;&amp;ncy;&amp;ycy;&amp;jcy; &amp;ecy;&amp;lcy;&amp;iecy;&amp;kcy;&amp;tcy;&amp;rcy;&amp;icy;&amp;chcy;&amp;iecy;&amp;scy;&amp;kcy;&amp;icy;&amp;jcy; &amp;scy;&amp;icy;&amp;gcy;&amp;ncy;&amp;acy;&amp;lcy;, &amp;pcy;&amp;ocy;&amp;kcy;&amp;acy;&amp;zcy;&amp;acy;&amp;ncy;&amp;ncy;&amp;ycy;&amp;jcy; &amp;ncy;&amp;acy; &amp;rcy;&amp;icy;&amp;scy;&amp;ucy;&amp;ncy;&amp;kcy;&amp;iecy; &amp;ncy;&amp;icy;&amp;zhcy;&amp;iecy;. &amp;Tcy;&amp;acy;&amp;kcy;&amp;ocy;&amp;jcy; &amp;gcy;&amp;rcy;&amp;acy;&amp;fcy;&amp;icy;&amp;kcy; &amp;ncy;&amp;acy;&amp;zcy;&amp;ycy;&amp;vcy;&amp;acy;&amp;iecy;&amp;tcy;&amp;scy;&amp;yacy; &amp;ocy;&amp;scy;&amp;tscy;&amp;icy;&amp;lcy;&amp;lcy;&amp;ocy;&amp;gcy;&amp;rcy;&amp;acy;&amp;mcy;&amp;mcy;&amp;ocy;&amp;jcy;. &amp;Ocy;&amp;ncy; &amp;mcy;&amp;ocy;&amp;zhcy;&amp;iecy;&amp;tcy; &amp;bcy;&amp;ycy;&amp;tcy;&amp;softcy; &amp;pcy;&amp;ocy;&amp;lcy;&amp;ucy;&amp;chcy;&amp;iecy;&amp;ncy; &amp;scy; &amp;pcy;&amp;ocy;&amp;mcy;&amp;ocy;&amp;shchcy;&amp;softcy;&amp;yucy; &amp;pcy;&amp;rcy;&amp;icy;&amp;bcy;&amp;ocy;&amp;rcy;&amp;acy;, &amp;kcy;&amp;ocy;&amp;tcy;&amp;ocy;&amp;rcy;&amp;ycy;&amp;jcy; &amp;ncy;&amp;acy;&amp;zcy;&amp;ycy;&amp;vcy;&amp;acy;&amp;iecy;&amp;tcy;&amp;scy;&amp;yacy; &amp;ocy;&amp;scy;&amp;tscy;&amp;icy;&amp;lcy;&amp;lcy;&amp;ocy;&amp;gcy;&amp;rcy;&amp;acy;&amp;fcy;&amp;ocy;&amp;mcy;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4" y="4581128"/>
            <a:ext cx="2155962" cy="19442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21365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476672"/>
            <a:ext cx="6400800" cy="3225512"/>
          </a:xfrm>
        </p:spPr>
        <p:txBody>
          <a:bodyPr>
            <a:normAutofit fontScale="85000" lnSpcReduction="10000"/>
          </a:bodyPr>
          <a:lstStyle/>
          <a:p>
            <a:endParaRPr lang="en-US" dirty="0"/>
          </a:p>
          <a:p>
            <a:r>
              <a:rPr lang="ru-RU" dirty="0"/>
              <a:t>Такой график называется осциллограммой. Он может быть получен с помощью прибора, который называется осциллографом.</a:t>
            </a:r>
            <a:endParaRPr lang="en-US" dirty="0"/>
          </a:p>
          <a:p>
            <a:r>
              <a:rPr lang="ru-RU" dirty="0"/>
              <a:t>Электрический сигнал передается на динамик электрофона и превращается в звук.</a:t>
            </a:r>
          </a:p>
          <a:p>
            <a:endParaRPr lang="ru-RU" dirty="0"/>
          </a:p>
        </p:txBody>
      </p:sp>
      <p:pic>
        <p:nvPicPr>
          <p:cNvPr id="3074" name="Picture 2" descr="&amp;Ocy;&amp;scy;&amp;tscy;&amp;icy;&amp;lcy;&amp;lcy;&amp;ocy;&amp;gcy;&amp;rcy;&amp;acy;&amp;mcy;&amp;mcy;&amp;acy;. &amp;Zcy;&amp;dcy;&amp;iecy;&amp;scy;&amp;softcy; t — &amp;vcy;&amp;rcy;&amp;iecy;&amp;mcy;&amp;yacy;, I — &amp;scy;&amp;icy;&amp;lcy;&amp;acy; &amp;tcy;&amp;ocy;&amp;k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34" y="3652477"/>
            <a:ext cx="4190866" cy="2160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0-tub-ru.yandex.net/i?id=c72b0fc35431349d129e5600ecfc099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52477"/>
            <a:ext cx="3614707" cy="20242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61011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548680"/>
            <a:ext cx="8229600" cy="3168352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XX веке был изобретен магнитофон — устройство для записи звука на магнитную ленту. Здесь также используется аналоговая форма хранения звука. Только теперь звуковая дорожка — это не механическая бороздка с ямками, а линия с непрерывно изменяющейся намагниченностью. С помощью считывающей магнитной головки создается переменный электрический сигнал, который озвучивается акустической системой.</a:t>
            </a:r>
          </a:p>
        </p:txBody>
      </p:sp>
      <p:pic>
        <p:nvPicPr>
          <p:cNvPr id="4098" name="Picture 2" descr="http://im0-tub-ru.yandex.net/i?id=48ded48c9568dadd32730f23e2ce56a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198" y="3861048"/>
            <a:ext cx="2821932" cy="20882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m3-tub-ru.yandex.net/i?id=02163b42ce3760977fead3500cc522e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861048"/>
            <a:ext cx="2916889" cy="19057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207167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196752"/>
            <a:ext cx="8229600" cy="4608512"/>
          </a:xfrm>
        </p:spPr>
        <p:txBody>
          <a:bodyPr/>
          <a:lstStyle/>
          <a:p>
            <a:r>
              <a:rPr lang="ru-RU" dirty="0"/>
              <a:t>Раньше </a:t>
            </a:r>
            <a:r>
              <a:rPr lang="ru-RU" i="1" dirty="0"/>
              <a:t>вся техника передачи звука была аналоговой.</a:t>
            </a:r>
            <a:r>
              <a:rPr lang="ru-RU" dirty="0"/>
              <a:t> Это и телефонная связь, и радиосвязь. При телефонном разговоре звуковые колебания мембраны микрофона превращаются в переменный электрический сигнал, который передается по электрическим проводам. В принимающем телефоне они превращаются в звук.</a:t>
            </a:r>
          </a:p>
        </p:txBody>
      </p:sp>
    </p:spTree>
    <p:extLst>
      <p:ext uri="{BB962C8B-B14F-4D97-AF65-F5344CB8AC3E}">
        <p14:creationId xmlns="" xmlns:p14="http://schemas.microsoft.com/office/powerpoint/2010/main" val="3795982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Цифровое представление звука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37319" y="1417638"/>
            <a:ext cx="6669361" cy="4929728"/>
          </a:xfrm>
        </p:spPr>
        <p:txBody>
          <a:bodyPr/>
          <a:lstStyle/>
          <a:p>
            <a:pPr marL="0" indent="0">
              <a:buNone/>
            </a:pPr>
            <a:r>
              <a:rPr lang="ru-RU" i="1" dirty="0"/>
              <a:t>Любые данные в памяти компьютера хранятся в виде цепочек битов,</a:t>
            </a:r>
            <a:r>
              <a:rPr lang="ru-RU" dirty="0"/>
              <a:t> т. е. последовательностей нулей и единиц. Современные компьютеры умеют работать со звуком. </a:t>
            </a:r>
            <a:r>
              <a:rPr lang="ru-RU" i="1" dirty="0"/>
              <a:t>Значит и звук в компьютерной памяти хранится в дискретной форме, т. е. в виде цифр.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57067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АЦП и ЦАП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1628800"/>
            <a:ext cx="7859216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Запись звука происходит через микрофон, который создает непрерывный электрический сигнал, а воспроизведение — через динамики, которые звучат также под действием непрерывного электрического сигнала. Как же работа этих устройств совмещается с дискретными данными в памяти компьютера? Происходит преобразование аналоговой формы представления звука в дискретную и обратное преобразование. </a:t>
            </a:r>
            <a:r>
              <a:rPr lang="ru-RU" b="1" dirty="0"/>
              <a:t>Первый процесс называется аналого-цифровым преобразованием (АЦП), второй — цифро-аналоговым преобразованием (ЦАП).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852962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582</Words>
  <Application>Microsoft Office PowerPoint</Application>
  <PresentationFormat>Экран (4:3)</PresentationFormat>
  <Paragraphs>53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Мультимедиа</vt:lpstr>
      <vt:lpstr>Ты узнаешь:</vt:lpstr>
      <vt:lpstr>Что понимают под мультимедиа? </vt:lpstr>
      <vt:lpstr>Слайд 4</vt:lpstr>
      <vt:lpstr>Устройства мультимедиа</vt:lpstr>
      <vt:lpstr>Мультимедийные проигрыватели</vt:lpstr>
      <vt:lpstr>Мультимедийные проигрыватели</vt:lpstr>
      <vt:lpstr>Звукозапись</vt:lpstr>
      <vt:lpstr>Области использования мультимедиа</vt:lpstr>
      <vt:lpstr>Области использования мультимедиа</vt:lpstr>
      <vt:lpstr>Области использования мультимедиа</vt:lpstr>
      <vt:lpstr>Области использования мультимедиа</vt:lpstr>
      <vt:lpstr>Области использования мультимедиа</vt:lpstr>
      <vt:lpstr>Аналоговый и цифровой звук</vt:lpstr>
      <vt:lpstr>История звукозаписывающей техники</vt:lpstr>
      <vt:lpstr>Слайд 16</vt:lpstr>
      <vt:lpstr>Аналоговое представление звука</vt:lpstr>
      <vt:lpstr>Слайд 18</vt:lpstr>
      <vt:lpstr>Слайд 19</vt:lpstr>
      <vt:lpstr>Слайд 20</vt:lpstr>
      <vt:lpstr>Цифровое представление звука</vt:lpstr>
      <vt:lpstr>АЦП и ЦАП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Helen</dc:creator>
  <cp:lastModifiedBy>Ильнур</cp:lastModifiedBy>
  <cp:revision>49</cp:revision>
  <dcterms:created xsi:type="dcterms:W3CDTF">2011-11-04T09:41:54Z</dcterms:created>
  <dcterms:modified xsi:type="dcterms:W3CDTF">2020-04-24T06:16:25Z</dcterms:modified>
</cp:coreProperties>
</file>